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9"/>
  </p:notesMasterIdLst>
  <p:sldIdLst>
    <p:sldId id="256" r:id="rId2"/>
    <p:sldId id="290" r:id="rId3"/>
    <p:sldId id="291" r:id="rId4"/>
    <p:sldId id="257" r:id="rId5"/>
    <p:sldId id="258" r:id="rId6"/>
    <p:sldId id="259" r:id="rId7"/>
    <p:sldId id="260" r:id="rId8"/>
    <p:sldId id="261" r:id="rId9"/>
    <p:sldId id="262" r:id="rId10"/>
    <p:sldId id="263" r:id="rId11"/>
    <p:sldId id="265" r:id="rId12"/>
    <p:sldId id="266" r:id="rId13"/>
    <p:sldId id="267" r:id="rId14"/>
    <p:sldId id="268"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Lst>
  <p:sldSz cx="9144000" cy="5143500" type="screen16x9"/>
  <p:notesSz cx="6858000" cy="9144000"/>
  <p:embeddedFontLst>
    <p:embeddedFont>
      <p:font typeface="Fira Sans Extra Condensed Medium" panose="020B0604020202020204" charset="0"/>
      <p:regular r:id="rId30"/>
      <p:bold r:id="rId31"/>
      <p:italic r:id="rId32"/>
      <p:boldItalic r:id="rId33"/>
    </p:embeddedFont>
    <p:embeddedFont>
      <p:font typeface="Roboto" panose="020B0604020202020204" charset="0"/>
      <p:regular r:id="rId34"/>
      <p:bold r:id="rId35"/>
      <p:italic r:id="rId36"/>
      <p:boldItalic r:id="rId37"/>
    </p:embeddedFont>
    <p:embeddedFont>
      <p:font typeface="Fira Sans Extra Condensed SemiBold" panose="020B0604020202020204" charset="0"/>
      <p:regular r:id="rId38"/>
      <p:bold r:id="rId39"/>
      <p:italic r:id="rId40"/>
      <p:boldItalic r:id="rId41"/>
    </p:embeddedFont>
    <p:embeddedFont>
      <p:font typeface="Verdana" panose="020B060403050404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Gill Sans MT" panose="020B05020201040202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30E48B-E4AD-4054-85D7-E48576EA8BFE}">
  <a:tblStyle styleId="{8D30E48B-E4AD-4054-85D7-E48576EA8BF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82631-5EFB-4CF7-BE0D-904086EF9EFA}" type="doc">
      <dgm:prSet loTypeId="urn:microsoft.com/office/officeart/2005/8/layout/process1" loCatId="process" qsTypeId="urn:microsoft.com/office/officeart/2005/8/quickstyle/simple1" qsCatId="simple" csTypeId="urn:microsoft.com/office/officeart/2005/8/colors/colorful4" csCatId="colorful" phldr="1"/>
      <dgm:spPr/>
    </dgm:pt>
    <dgm:pt modelId="{793DD690-A7FE-4ABA-A4E6-9BFEB76AF558}">
      <dgm:prSet phldrT="[Text]" custT="1">
        <dgm:style>
          <a:lnRef idx="3">
            <a:schemeClr val="lt1"/>
          </a:lnRef>
          <a:fillRef idx="1">
            <a:schemeClr val="accent6"/>
          </a:fillRef>
          <a:effectRef idx="1">
            <a:schemeClr val="accent6"/>
          </a:effectRef>
          <a:fontRef idx="minor">
            <a:schemeClr val="lt1"/>
          </a:fontRef>
        </dgm:style>
      </dgm:prSet>
      <dgm:spPr>
        <a:xfrm>
          <a:off x="7273" y="624942"/>
          <a:ext cx="2283640" cy="1107568"/>
        </a:xfrm>
        <a:prstGeom prst="roundRect">
          <a:avLst>
            <a:gd name="adj" fmla="val 10000"/>
          </a:avLst>
        </a:prstGeom>
        <a:solidFill>
          <a:srgbClr val="F7964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ZA" sz="2400" b="1" dirty="0">
              <a:solidFill>
                <a:sysClr val="window" lastClr="FFFFFF"/>
              </a:solidFill>
              <a:latin typeface="Gill Sans MT" panose="020B0502020104020203" pitchFamily="34" charset="0"/>
              <a:ea typeface="+mn-ea"/>
              <a:cs typeface="+mn-cs"/>
            </a:rPr>
            <a:t>TB EXPOSURE</a:t>
          </a:r>
          <a:endParaRPr lang="en-US" sz="2400" dirty="0">
            <a:solidFill>
              <a:sysClr val="window" lastClr="FFFFFF"/>
            </a:solidFill>
            <a:latin typeface="Gill Sans MT" panose="020B0502020104020203" pitchFamily="34" charset="0"/>
            <a:ea typeface="+mn-ea"/>
            <a:cs typeface="+mn-cs"/>
          </a:endParaRPr>
        </a:p>
      </dgm:t>
    </dgm:pt>
    <dgm:pt modelId="{963B860B-6DBD-4D75-84E6-A48DA1E11F0A}" type="parTrans" cxnId="{567902CF-04B7-458D-84F6-4C8C309CF82A}">
      <dgm:prSet/>
      <dgm:spPr/>
      <dgm:t>
        <a:bodyPr/>
        <a:lstStyle/>
        <a:p>
          <a:endParaRPr lang="en-US"/>
        </a:p>
      </dgm:t>
    </dgm:pt>
    <dgm:pt modelId="{5113DFC6-1E55-4BEF-8A1C-D9C702467B30}" type="sibTrans" cxnId="{567902CF-04B7-458D-84F6-4C8C309CF82A}">
      <dgm:prSet>
        <dgm:style>
          <a:lnRef idx="2">
            <a:schemeClr val="accent6">
              <a:shade val="50000"/>
            </a:schemeClr>
          </a:lnRef>
          <a:fillRef idx="1">
            <a:schemeClr val="accent6"/>
          </a:fillRef>
          <a:effectRef idx="0">
            <a:schemeClr val="accent6"/>
          </a:effectRef>
          <a:fontRef idx="minor">
            <a:schemeClr val="lt1"/>
          </a:fontRef>
        </dgm:style>
      </dgm:prSet>
      <dgm:spPr>
        <a:xfrm>
          <a:off x="2475328" y="950053"/>
          <a:ext cx="390958" cy="457347"/>
        </a:xfrm>
        <a:prstGeom prst="rightArrow">
          <a:avLst>
            <a:gd name="adj1" fmla="val 60000"/>
            <a:gd name="adj2" fmla="val 50000"/>
          </a:avLst>
        </a:prstGeom>
        <a:solidFill>
          <a:srgbClr val="F79646">
            <a:lumMod val="75000"/>
          </a:srgbClr>
        </a:solidFill>
        <a:ln w="25400" cap="flat" cmpd="sng" algn="ctr">
          <a:noFill/>
          <a:prstDash val="solid"/>
        </a:ln>
        <a:effectLst/>
      </dgm:spPr>
      <dgm:t>
        <a:bodyPr/>
        <a:lstStyle/>
        <a:p>
          <a:endParaRPr lang="en-US">
            <a:solidFill>
              <a:sysClr val="window" lastClr="FFFFFF"/>
            </a:solidFill>
            <a:latin typeface="Calibri"/>
            <a:ea typeface="+mn-ea"/>
            <a:cs typeface="+mn-cs"/>
          </a:endParaRPr>
        </a:p>
      </dgm:t>
    </dgm:pt>
    <dgm:pt modelId="{816E8272-4379-4679-9B68-D7D409BEBB5A}">
      <dgm:prSet phldrT="[Text]" custT="1">
        <dgm:style>
          <a:lnRef idx="3">
            <a:schemeClr val="lt1"/>
          </a:lnRef>
          <a:fillRef idx="1">
            <a:schemeClr val="accent4"/>
          </a:fillRef>
          <a:effectRef idx="1">
            <a:schemeClr val="accent4"/>
          </a:effectRef>
          <a:fontRef idx="minor">
            <a:schemeClr val="lt1"/>
          </a:fontRef>
        </dgm:style>
      </dgm:prSet>
      <dgm:spPr>
        <a:xfrm>
          <a:off x="3028571" y="624942"/>
          <a:ext cx="2383408" cy="1107568"/>
        </a:xfrm>
        <a:prstGeom prst="roundRect">
          <a:avLst>
            <a:gd name="adj" fmla="val 10000"/>
          </a:avLst>
        </a:prstGeom>
        <a:solidFill>
          <a:srgbClr val="7030A0"/>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ZA" sz="2400" b="1" dirty="0">
              <a:solidFill>
                <a:sysClr val="window" lastClr="FFFFFF"/>
              </a:solidFill>
              <a:latin typeface="Gill Sans MT" panose="020B0502020104020203" pitchFamily="34" charset="0"/>
              <a:ea typeface="+mn-ea"/>
              <a:cs typeface="+mn-cs"/>
            </a:rPr>
            <a:t>TB INFECTION</a:t>
          </a:r>
          <a:endParaRPr lang="en-US" sz="2400" dirty="0">
            <a:solidFill>
              <a:sysClr val="window" lastClr="FFFFFF"/>
            </a:solidFill>
            <a:latin typeface="Gill Sans MT" panose="020B0502020104020203" pitchFamily="34" charset="0"/>
            <a:ea typeface="+mn-ea"/>
            <a:cs typeface="+mn-cs"/>
          </a:endParaRPr>
        </a:p>
      </dgm:t>
    </dgm:pt>
    <dgm:pt modelId="{D59F3678-4E72-47E3-B6AB-05CBE0A862E5}" type="parTrans" cxnId="{9CC5A04D-C1D8-495A-975C-9FE879F354A1}">
      <dgm:prSet/>
      <dgm:spPr/>
      <dgm:t>
        <a:bodyPr/>
        <a:lstStyle/>
        <a:p>
          <a:endParaRPr lang="en-US"/>
        </a:p>
      </dgm:t>
    </dgm:pt>
    <dgm:pt modelId="{1B5D58CD-6F75-4C3F-84F0-615928E4C3B5}" type="sibTrans" cxnId="{9CC5A04D-C1D8-495A-975C-9FE879F354A1}">
      <dgm:prSet>
        <dgm:style>
          <a:lnRef idx="2">
            <a:schemeClr val="accent4">
              <a:shade val="50000"/>
            </a:schemeClr>
          </a:lnRef>
          <a:fillRef idx="1">
            <a:schemeClr val="accent4"/>
          </a:fillRef>
          <a:effectRef idx="0">
            <a:schemeClr val="accent4"/>
          </a:effectRef>
          <a:fontRef idx="minor">
            <a:schemeClr val="lt1"/>
          </a:fontRef>
        </dgm:style>
      </dgm:prSet>
      <dgm:spPr>
        <a:xfrm>
          <a:off x="5596394" y="950053"/>
          <a:ext cx="390958" cy="457347"/>
        </a:xfrm>
        <a:prstGeom prst="rightArrow">
          <a:avLst>
            <a:gd name="adj1" fmla="val 60000"/>
            <a:gd name="adj2" fmla="val 50000"/>
          </a:avLst>
        </a:prstGeom>
        <a:solidFill>
          <a:srgbClr val="7030A0"/>
        </a:solidFill>
        <a:ln w="25400" cap="flat" cmpd="sng" algn="ctr">
          <a:noFill/>
          <a:prstDash val="solid"/>
        </a:ln>
        <a:effectLst/>
      </dgm:spPr>
      <dgm:t>
        <a:bodyPr/>
        <a:lstStyle/>
        <a:p>
          <a:endParaRPr lang="en-US">
            <a:solidFill>
              <a:sysClr val="window" lastClr="FFFFFF"/>
            </a:solidFill>
            <a:latin typeface="Calibri"/>
            <a:ea typeface="+mn-ea"/>
            <a:cs typeface="+mn-cs"/>
          </a:endParaRPr>
        </a:p>
      </dgm:t>
    </dgm:pt>
    <dgm:pt modelId="{019020CE-7731-48FC-B144-BA63AF5852D5}">
      <dgm:prSet custT="1">
        <dgm:style>
          <a:lnRef idx="3">
            <a:schemeClr val="lt1"/>
          </a:lnRef>
          <a:fillRef idx="1">
            <a:schemeClr val="accent5"/>
          </a:fillRef>
          <a:effectRef idx="1">
            <a:schemeClr val="accent5"/>
          </a:effectRef>
          <a:fontRef idx="minor">
            <a:schemeClr val="lt1"/>
          </a:fontRef>
        </dgm:style>
      </dgm:prSet>
      <dgm:spPr>
        <a:xfrm>
          <a:off x="6149638" y="624942"/>
          <a:ext cx="1844144" cy="1107568"/>
        </a:xfrm>
        <a:prstGeom prst="roundRect">
          <a:avLst>
            <a:gd name="adj" fmla="val 10000"/>
          </a:avLst>
        </a:prstGeom>
        <a:solidFill>
          <a:srgbClr val="0070C0"/>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ZA" sz="2400" b="1" dirty="0">
              <a:solidFill>
                <a:sysClr val="window" lastClr="FFFFFF"/>
              </a:solidFill>
              <a:latin typeface="Gill Sans MT" panose="020B0502020104020203" pitchFamily="34" charset="0"/>
              <a:ea typeface="+mn-ea"/>
              <a:cs typeface="+mn-cs"/>
            </a:rPr>
            <a:t>TB DISEASE</a:t>
          </a:r>
          <a:endParaRPr lang="en-US" sz="2400" dirty="0">
            <a:solidFill>
              <a:sysClr val="window" lastClr="FFFFFF"/>
            </a:solidFill>
            <a:latin typeface="Gill Sans MT" panose="020B0502020104020203" pitchFamily="34" charset="0"/>
            <a:ea typeface="+mn-ea"/>
            <a:cs typeface="+mn-cs"/>
          </a:endParaRPr>
        </a:p>
      </dgm:t>
    </dgm:pt>
    <dgm:pt modelId="{4CAD36AE-5A76-4725-B914-D5BEF103B9AC}" type="parTrans" cxnId="{99281D85-5D71-456A-B6E4-097F4D0475BE}">
      <dgm:prSet/>
      <dgm:spPr/>
      <dgm:t>
        <a:bodyPr/>
        <a:lstStyle/>
        <a:p>
          <a:endParaRPr lang="en-US"/>
        </a:p>
      </dgm:t>
    </dgm:pt>
    <dgm:pt modelId="{BD9DEA14-10EA-484D-B83E-D3892C559F6D}" type="sibTrans" cxnId="{99281D85-5D71-456A-B6E4-097F4D0475BE}">
      <dgm:prSet/>
      <dgm:spPr>
        <a:solidFill>
          <a:srgbClr val="0070C0"/>
        </a:solidFill>
      </dgm:spPr>
      <dgm:t>
        <a:bodyPr/>
        <a:lstStyle/>
        <a:p>
          <a:endParaRPr lang="en-US"/>
        </a:p>
      </dgm:t>
    </dgm:pt>
    <dgm:pt modelId="{1D3C751E-45E7-4212-8DE5-56ACDA98498C}" type="pres">
      <dgm:prSet presAssocID="{59982631-5EFB-4CF7-BE0D-904086EF9EFA}" presName="Name0" presStyleCnt="0">
        <dgm:presLayoutVars>
          <dgm:dir/>
          <dgm:resizeHandles val="exact"/>
        </dgm:presLayoutVars>
      </dgm:prSet>
      <dgm:spPr/>
    </dgm:pt>
    <dgm:pt modelId="{91BF1A08-E176-4B74-A02C-60CE912F139A}" type="pres">
      <dgm:prSet presAssocID="{793DD690-A7FE-4ABA-A4E6-9BFEB76AF558}" presName="node" presStyleLbl="node1" presStyleIdx="0" presStyleCnt="3" custScaleX="123832">
        <dgm:presLayoutVars>
          <dgm:bulletEnabled val="1"/>
        </dgm:presLayoutVars>
      </dgm:prSet>
      <dgm:spPr/>
      <dgm:t>
        <a:bodyPr/>
        <a:lstStyle/>
        <a:p>
          <a:endParaRPr lang="en-ZA"/>
        </a:p>
      </dgm:t>
    </dgm:pt>
    <dgm:pt modelId="{00148409-3BB9-4540-88EA-855A459F16E6}" type="pres">
      <dgm:prSet presAssocID="{5113DFC6-1E55-4BEF-8A1C-D9C702467B30}" presName="sibTrans" presStyleLbl="sibTrans2D1" presStyleIdx="0" presStyleCnt="2"/>
      <dgm:spPr/>
      <dgm:t>
        <a:bodyPr/>
        <a:lstStyle/>
        <a:p>
          <a:endParaRPr lang="en-ZA"/>
        </a:p>
      </dgm:t>
    </dgm:pt>
    <dgm:pt modelId="{3BC5F066-B988-480A-8260-16B7AAAC0F6D}" type="pres">
      <dgm:prSet presAssocID="{5113DFC6-1E55-4BEF-8A1C-D9C702467B30}" presName="connectorText" presStyleLbl="sibTrans2D1" presStyleIdx="0" presStyleCnt="2"/>
      <dgm:spPr/>
      <dgm:t>
        <a:bodyPr/>
        <a:lstStyle/>
        <a:p>
          <a:endParaRPr lang="en-ZA"/>
        </a:p>
      </dgm:t>
    </dgm:pt>
    <dgm:pt modelId="{A178C350-8611-4F63-A41C-54A6FE2D21A2}" type="pres">
      <dgm:prSet presAssocID="{816E8272-4379-4679-9B68-D7D409BEBB5A}" presName="node" presStyleLbl="node1" presStyleIdx="1" presStyleCnt="3" custScaleX="129242">
        <dgm:presLayoutVars>
          <dgm:bulletEnabled val="1"/>
        </dgm:presLayoutVars>
      </dgm:prSet>
      <dgm:spPr/>
      <dgm:t>
        <a:bodyPr/>
        <a:lstStyle/>
        <a:p>
          <a:endParaRPr lang="en-ZA"/>
        </a:p>
      </dgm:t>
    </dgm:pt>
    <dgm:pt modelId="{F46E3609-495E-4814-B085-EE9F73B2685B}" type="pres">
      <dgm:prSet presAssocID="{1B5D58CD-6F75-4C3F-84F0-615928E4C3B5}" presName="sibTrans" presStyleLbl="sibTrans2D1" presStyleIdx="1" presStyleCnt="2"/>
      <dgm:spPr/>
      <dgm:t>
        <a:bodyPr/>
        <a:lstStyle/>
        <a:p>
          <a:endParaRPr lang="en-ZA"/>
        </a:p>
      </dgm:t>
    </dgm:pt>
    <dgm:pt modelId="{0836AE40-9C43-4EFE-AB9E-B70F420D471F}" type="pres">
      <dgm:prSet presAssocID="{1B5D58CD-6F75-4C3F-84F0-615928E4C3B5}" presName="connectorText" presStyleLbl="sibTrans2D1" presStyleIdx="1" presStyleCnt="2"/>
      <dgm:spPr/>
      <dgm:t>
        <a:bodyPr/>
        <a:lstStyle/>
        <a:p>
          <a:endParaRPr lang="en-ZA"/>
        </a:p>
      </dgm:t>
    </dgm:pt>
    <dgm:pt modelId="{16C422D9-7DD1-4267-A632-2E14C89F1038}" type="pres">
      <dgm:prSet presAssocID="{019020CE-7731-48FC-B144-BA63AF5852D5}" presName="node" presStyleLbl="node1" presStyleIdx="2" presStyleCnt="3">
        <dgm:presLayoutVars>
          <dgm:bulletEnabled val="1"/>
        </dgm:presLayoutVars>
      </dgm:prSet>
      <dgm:spPr/>
      <dgm:t>
        <a:bodyPr/>
        <a:lstStyle/>
        <a:p>
          <a:endParaRPr lang="en-ZA"/>
        </a:p>
      </dgm:t>
    </dgm:pt>
  </dgm:ptLst>
  <dgm:cxnLst>
    <dgm:cxn modelId="{99281D85-5D71-456A-B6E4-097F4D0475BE}" srcId="{59982631-5EFB-4CF7-BE0D-904086EF9EFA}" destId="{019020CE-7731-48FC-B144-BA63AF5852D5}" srcOrd="2" destOrd="0" parTransId="{4CAD36AE-5A76-4725-B914-D5BEF103B9AC}" sibTransId="{BD9DEA14-10EA-484D-B83E-D3892C559F6D}"/>
    <dgm:cxn modelId="{56D87DA4-8680-4017-AA43-B8C20493A51E}" type="presOf" srcId="{5113DFC6-1E55-4BEF-8A1C-D9C702467B30}" destId="{3BC5F066-B988-480A-8260-16B7AAAC0F6D}" srcOrd="1" destOrd="0" presId="urn:microsoft.com/office/officeart/2005/8/layout/process1"/>
    <dgm:cxn modelId="{CACE2FCE-0AB2-4B1C-BBBE-41EF9B677592}" type="presOf" srcId="{1B5D58CD-6F75-4C3F-84F0-615928E4C3B5}" destId="{F46E3609-495E-4814-B085-EE9F73B2685B}" srcOrd="0" destOrd="0" presId="urn:microsoft.com/office/officeart/2005/8/layout/process1"/>
    <dgm:cxn modelId="{C4571AD3-4A63-499C-9534-9F7C84345583}" type="presOf" srcId="{816E8272-4379-4679-9B68-D7D409BEBB5A}" destId="{A178C350-8611-4F63-A41C-54A6FE2D21A2}" srcOrd="0" destOrd="0" presId="urn:microsoft.com/office/officeart/2005/8/layout/process1"/>
    <dgm:cxn modelId="{922E8596-A7DD-4071-8C00-49FFEFC6909C}" type="presOf" srcId="{1B5D58CD-6F75-4C3F-84F0-615928E4C3B5}" destId="{0836AE40-9C43-4EFE-AB9E-B70F420D471F}" srcOrd="1" destOrd="0" presId="urn:microsoft.com/office/officeart/2005/8/layout/process1"/>
    <dgm:cxn modelId="{E468148D-1235-4769-AFD9-6859ACD737A0}" type="presOf" srcId="{793DD690-A7FE-4ABA-A4E6-9BFEB76AF558}" destId="{91BF1A08-E176-4B74-A02C-60CE912F139A}" srcOrd="0" destOrd="0" presId="urn:microsoft.com/office/officeart/2005/8/layout/process1"/>
    <dgm:cxn modelId="{9CC5A04D-C1D8-495A-975C-9FE879F354A1}" srcId="{59982631-5EFB-4CF7-BE0D-904086EF9EFA}" destId="{816E8272-4379-4679-9B68-D7D409BEBB5A}" srcOrd="1" destOrd="0" parTransId="{D59F3678-4E72-47E3-B6AB-05CBE0A862E5}" sibTransId="{1B5D58CD-6F75-4C3F-84F0-615928E4C3B5}"/>
    <dgm:cxn modelId="{06F36D40-7794-4A95-BAF8-6764393EA456}" type="presOf" srcId="{5113DFC6-1E55-4BEF-8A1C-D9C702467B30}" destId="{00148409-3BB9-4540-88EA-855A459F16E6}" srcOrd="0" destOrd="0" presId="urn:microsoft.com/office/officeart/2005/8/layout/process1"/>
    <dgm:cxn modelId="{C1A9B46A-69C1-4FF7-870A-A86764462AE8}" type="presOf" srcId="{59982631-5EFB-4CF7-BE0D-904086EF9EFA}" destId="{1D3C751E-45E7-4212-8DE5-56ACDA98498C}" srcOrd="0" destOrd="0" presId="urn:microsoft.com/office/officeart/2005/8/layout/process1"/>
    <dgm:cxn modelId="{873128E6-6457-46FD-A7AB-10222FB0D56B}" type="presOf" srcId="{019020CE-7731-48FC-B144-BA63AF5852D5}" destId="{16C422D9-7DD1-4267-A632-2E14C89F1038}" srcOrd="0" destOrd="0" presId="urn:microsoft.com/office/officeart/2005/8/layout/process1"/>
    <dgm:cxn modelId="{567902CF-04B7-458D-84F6-4C8C309CF82A}" srcId="{59982631-5EFB-4CF7-BE0D-904086EF9EFA}" destId="{793DD690-A7FE-4ABA-A4E6-9BFEB76AF558}" srcOrd="0" destOrd="0" parTransId="{963B860B-6DBD-4D75-84E6-A48DA1E11F0A}" sibTransId="{5113DFC6-1E55-4BEF-8A1C-D9C702467B30}"/>
    <dgm:cxn modelId="{A59823D5-317E-429D-9408-DC7B3778CBAD}" type="presParOf" srcId="{1D3C751E-45E7-4212-8DE5-56ACDA98498C}" destId="{91BF1A08-E176-4B74-A02C-60CE912F139A}" srcOrd="0" destOrd="0" presId="urn:microsoft.com/office/officeart/2005/8/layout/process1"/>
    <dgm:cxn modelId="{AE225BEA-1E29-44BE-817A-8732D01F767A}" type="presParOf" srcId="{1D3C751E-45E7-4212-8DE5-56ACDA98498C}" destId="{00148409-3BB9-4540-88EA-855A459F16E6}" srcOrd="1" destOrd="0" presId="urn:microsoft.com/office/officeart/2005/8/layout/process1"/>
    <dgm:cxn modelId="{EC277D39-0518-4BEC-B358-B580A29EC72D}" type="presParOf" srcId="{00148409-3BB9-4540-88EA-855A459F16E6}" destId="{3BC5F066-B988-480A-8260-16B7AAAC0F6D}" srcOrd="0" destOrd="0" presId="urn:microsoft.com/office/officeart/2005/8/layout/process1"/>
    <dgm:cxn modelId="{3A8164AF-7C2A-4EB5-9061-2F374EFB759C}" type="presParOf" srcId="{1D3C751E-45E7-4212-8DE5-56ACDA98498C}" destId="{A178C350-8611-4F63-A41C-54A6FE2D21A2}" srcOrd="2" destOrd="0" presId="urn:microsoft.com/office/officeart/2005/8/layout/process1"/>
    <dgm:cxn modelId="{4991676E-C653-477F-A1D7-65FDED4998B0}" type="presParOf" srcId="{1D3C751E-45E7-4212-8DE5-56ACDA98498C}" destId="{F46E3609-495E-4814-B085-EE9F73B2685B}" srcOrd="3" destOrd="0" presId="urn:microsoft.com/office/officeart/2005/8/layout/process1"/>
    <dgm:cxn modelId="{F5F725C0-C905-47F6-AE17-0192618FBBF0}" type="presParOf" srcId="{F46E3609-495E-4814-B085-EE9F73B2685B}" destId="{0836AE40-9C43-4EFE-AB9E-B70F420D471F}" srcOrd="0" destOrd="0" presId="urn:microsoft.com/office/officeart/2005/8/layout/process1"/>
    <dgm:cxn modelId="{C19B93E1-5AB8-4EDD-B0F6-62B55FB8A873}" type="presParOf" srcId="{1D3C751E-45E7-4212-8DE5-56ACDA98498C}" destId="{16C422D9-7DD1-4267-A632-2E14C89F103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9FD235-2577-7A4D-8AFD-5F977DED211C}" type="doc">
      <dgm:prSet loTypeId="urn:microsoft.com/office/officeart/2008/layout/HorizontalMultiLevelHierarchy" loCatId="" qsTypeId="urn:microsoft.com/office/officeart/2005/8/quickstyle/simple4" qsCatId="simple" csTypeId="urn:microsoft.com/office/officeart/2005/8/colors/accent3_4" csCatId="accent3" phldr="1"/>
      <dgm:spPr/>
      <dgm:t>
        <a:bodyPr/>
        <a:lstStyle/>
        <a:p>
          <a:endParaRPr lang="en-US"/>
        </a:p>
      </dgm:t>
    </dgm:pt>
    <dgm:pt modelId="{7066805C-8EAC-3641-9BEB-76E8F6C9158F}">
      <dgm:prSet phldrT="[Text]" custT="1"/>
      <dgm:spPr>
        <a:solidFill>
          <a:schemeClr val="accent3">
            <a:lumMod val="50000"/>
          </a:schemeClr>
        </a:solidFill>
      </dgm:spPr>
      <dgm:t>
        <a:bodyPr/>
        <a:lstStyle/>
        <a:p>
          <a:r>
            <a:rPr lang="en-US" sz="2800" dirty="0">
              <a:solidFill>
                <a:schemeClr val="bg1"/>
              </a:solidFill>
            </a:rPr>
            <a:t>Who is eligible for TPT?</a:t>
          </a:r>
        </a:p>
      </dgm:t>
    </dgm:pt>
    <dgm:pt modelId="{55E0883D-D91B-5B4A-B531-238B8B83D9EB}" type="parTrans" cxnId="{41E7CB11-CD9C-6D44-B576-A1D425D487D3}">
      <dgm:prSet/>
      <dgm:spPr/>
      <dgm:t>
        <a:bodyPr/>
        <a:lstStyle/>
        <a:p>
          <a:endParaRPr lang="en-US"/>
        </a:p>
      </dgm:t>
    </dgm:pt>
    <dgm:pt modelId="{4724A811-7421-D54C-B4E2-B6AAB41A284E}" type="sibTrans" cxnId="{41E7CB11-CD9C-6D44-B576-A1D425D487D3}">
      <dgm:prSet/>
      <dgm:spPr/>
      <dgm:t>
        <a:bodyPr/>
        <a:lstStyle/>
        <a:p>
          <a:endParaRPr lang="en-US"/>
        </a:p>
      </dgm:t>
    </dgm:pt>
    <dgm:pt modelId="{597FF201-2190-524A-AD57-54D7EBA9529C}">
      <dgm:prSet phldrT="[Text]" custT="1"/>
      <dgm:spPr>
        <a:solidFill>
          <a:schemeClr val="accent3">
            <a:lumMod val="50000"/>
          </a:schemeClr>
        </a:solidFill>
      </dgm:spPr>
      <dgm:t>
        <a:bodyPr lIns="108000" rIns="108000"/>
        <a:lstStyle/>
        <a:p>
          <a:pPr marL="179388" indent="0" algn="ctr">
            <a:lnSpc>
              <a:spcPct val="100000"/>
            </a:lnSpc>
            <a:spcAft>
              <a:spcPts val="0"/>
            </a:spcAft>
            <a:buNone/>
          </a:pPr>
          <a:r>
            <a:rPr lang="en-US" sz="1800" b="1" dirty="0">
              <a:solidFill>
                <a:schemeClr val="bg1"/>
              </a:solidFill>
            </a:rPr>
            <a:t>All People living with HIV</a:t>
          </a:r>
        </a:p>
        <a:p>
          <a:pPr marL="179388" indent="0" algn="l">
            <a:lnSpc>
              <a:spcPct val="100000"/>
            </a:lnSpc>
            <a:spcAft>
              <a:spcPts val="0"/>
            </a:spcAft>
            <a:buFont typeface="Arial" panose="020B0604020202020204" pitchFamily="34" charset="0"/>
            <a:buNone/>
          </a:pPr>
          <a:r>
            <a:rPr lang="en-US" sz="1600" dirty="0">
              <a:solidFill>
                <a:schemeClr val="bg1"/>
              </a:solidFill>
            </a:rPr>
            <a:t>Who have not completed a course of TPT before</a:t>
          </a:r>
        </a:p>
        <a:p>
          <a:pPr marL="179388" indent="0" algn="l">
            <a:lnSpc>
              <a:spcPct val="100000"/>
            </a:lnSpc>
            <a:spcAft>
              <a:spcPts val="0"/>
            </a:spcAft>
            <a:buFont typeface="Arial" panose="020B0604020202020204" pitchFamily="34" charset="0"/>
            <a:buNone/>
          </a:pPr>
          <a:r>
            <a:rPr lang="en-US" sz="1600" b="0" dirty="0">
              <a:solidFill>
                <a:schemeClr val="bg1"/>
              </a:solidFill>
            </a:rPr>
            <a:t>Who are contacts of people with active TB</a:t>
          </a:r>
        </a:p>
      </dgm:t>
    </dgm:pt>
    <dgm:pt modelId="{8CFF0997-C7CC-E14A-A417-EB47346BBEA0}" type="parTrans" cxnId="{38C6D5F4-A235-AA47-9A4B-A44FF8C2B66E}">
      <dgm:prSet/>
      <dgm:spPr>
        <a:ln>
          <a:solidFill>
            <a:srgbClr val="178CCC"/>
          </a:solidFill>
        </a:ln>
      </dgm:spPr>
      <dgm:t>
        <a:bodyPr/>
        <a:lstStyle/>
        <a:p>
          <a:endParaRPr lang="en-US" dirty="0"/>
        </a:p>
      </dgm:t>
    </dgm:pt>
    <dgm:pt modelId="{D22D0F77-E17A-1947-BCC5-364AD796A9B9}" type="sibTrans" cxnId="{38C6D5F4-A235-AA47-9A4B-A44FF8C2B66E}">
      <dgm:prSet/>
      <dgm:spPr/>
      <dgm:t>
        <a:bodyPr/>
        <a:lstStyle/>
        <a:p>
          <a:endParaRPr lang="en-US"/>
        </a:p>
      </dgm:t>
    </dgm:pt>
    <dgm:pt modelId="{1FFADA91-A1C7-9743-AD3A-4121D65844BE}">
      <dgm:prSet phldrT="[Text]" custT="1"/>
      <dgm:spPr>
        <a:solidFill>
          <a:schemeClr val="accent3">
            <a:lumMod val="50000"/>
          </a:schemeClr>
        </a:solidFill>
      </dgm:spPr>
      <dgm:t>
        <a:bodyPr lIns="108000" rIns="108000"/>
        <a:lstStyle/>
        <a:p>
          <a:pPr>
            <a:lnSpc>
              <a:spcPct val="100000"/>
            </a:lnSpc>
            <a:spcAft>
              <a:spcPts val="0"/>
            </a:spcAft>
            <a:buNone/>
          </a:pPr>
          <a:r>
            <a:rPr lang="en-ZA" sz="1800" b="1" dirty="0">
              <a:solidFill>
                <a:schemeClr val="bg1"/>
              </a:solidFill>
            </a:rPr>
            <a:t>All contacts of people with active TB disease </a:t>
          </a:r>
        </a:p>
        <a:p>
          <a:pPr>
            <a:lnSpc>
              <a:spcPct val="100000"/>
            </a:lnSpc>
            <a:spcAft>
              <a:spcPts val="0"/>
            </a:spcAft>
            <a:buNone/>
          </a:pPr>
          <a:r>
            <a:rPr lang="en-ZA" sz="1800" b="0" dirty="0">
              <a:solidFill>
                <a:schemeClr val="bg1"/>
              </a:solidFill>
            </a:rPr>
            <a:t>in whom active TB disease has been excluded </a:t>
          </a:r>
        </a:p>
      </dgm:t>
    </dgm:pt>
    <dgm:pt modelId="{320E564D-5059-5D4F-BEED-A8734E6DFED8}" type="parTrans" cxnId="{EF7A58CA-9A9A-AD48-9BF1-12159C96FE3B}">
      <dgm:prSet/>
      <dgm:spPr>
        <a:ln>
          <a:solidFill>
            <a:srgbClr val="178CCC"/>
          </a:solidFill>
        </a:ln>
      </dgm:spPr>
      <dgm:t>
        <a:bodyPr/>
        <a:lstStyle/>
        <a:p>
          <a:endParaRPr lang="en-US" dirty="0"/>
        </a:p>
      </dgm:t>
    </dgm:pt>
    <dgm:pt modelId="{5EEC4355-9EA8-CD41-80EA-9C1255898085}" type="sibTrans" cxnId="{EF7A58CA-9A9A-AD48-9BF1-12159C96FE3B}">
      <dgm:prSet/>
      <dgm:spPr/>
      <dgm:t>
        <a:bodyPr/>
        <a:lstStyle/>
        <a:p>
          <a:endParaRPr lang="en-US"/>
        </a:p>
      </dgm:t>
    </dgm:pt>
    <dgm:pt modelId="{9EB0EDE5-075B-1A4E-ABE7-AC41BE151DC7}">
      <dgm:prSet custT="1"/>
      <dgm:spPr>
        <a:solidFill>
          <a:schemeClr val="accent3">
            <a:lumMod val="50000"/>
          </a:schemeClr>
        </a:solidFill>
      </dgm:spPr>
      <dgm:t>
        <a:bodyPr lIns="108000" rIns="108000"/>
        <a:lstStyle/>
        <a:p>
          <a:r>
            <a:rPr lang="en-US" sz="1800" b="1" dirty="0">
              <a:solidFill>
                <a:schemeClr val="bg1"/>
              </a:solidFill>
            </a:rPr>
            <a:t>All People living with Silicosis </a:t>
          </a:r>
        </a:p>
        <a:p>
          <a:r>
            <a:rPr lang="en-US" sz="1800" dirty="0">
              <a:solidFill>
                <a:schemeClr val="bg1"/>
              </a:solidFill>
            </a:rPr>
            <a:t>In whom active TB disease has been excluded</a:t>
          </a:r>
        </a:p>
      </dgm:t>
    </dgm:pt>
    <dgm:pt modelId="{DD69CD7A-8B37-F240-B7A1-D375B3E701F4}" type="parTrans" cxnId="{67DEBB49-27E2-1A40-8C0B-C81377703E41}">
      <dgm:prSet/>
      <dgm:spPr>
        <a:ln>
          <a:solidFill>
            <a:srgbClr val="178CCC"/>
          </a:solidFill>
        </a:ln>
      </dgm:spPr>
      <dgm:t>
        <a:bodyPr/>
        <a:lstStyle/>
        <a:p>
          <a:endParaRPr lang="en-US" dirty="0"/>
        </a:p>
      </dgm:t>
    </dgm:pt>
    <dgm:pt modelId="{A4567F1E-85E9-B941-9C7F-06F237C86ABD}" type="sibTrans" cxnId="{67DEBB49-27E2-1A40-8C0B-C81377703E41}">
      <dgm:prSet/>
      <dgm:spPr/>
      <dgm:t>
        <a:bodyPr/>
        <a:lstStyle/>
        <a:p>
          <a:endParaRPr lang="en-GB"/>
        </a:p>
      </dgm:t>
    </dgm:pt>
    <dgm:pt modelId="{E4901C83-5E59-2041-843D-FAEC1D025F3A}" type="pres">
      <dgm:prSet presAssocID="{039FD235-2577-7A4D-8AFD-5F977DED211C}" presName="Name0" presStyleCnt="0">
        <dgm:presLayoutVars>
          <dgm:chPref val="1"/>
          <dgm:dir/>
          <dgm:animOne val="branch"/>
          <dgm:animLvl val="lvl"/>
          <dgm:resizeHandles val="exact"/>
        </dgm:presLayoutVars>
      </dgm:prSet>
      <dgm:spPr/>
      <dgm:t>
        <a:bodyPr/>
        <a:lstStyle/>
        <a:p>
          <a:endParaRPr lang="en-ZA"/>
        </a:p>
      </dgm:t>
    </dgm:pt>
    <dgm:pt modelId="{C5C48600-45F5-B940-BDD3-53EB40AB079E}" type="pres">
      <dgm:prSet presAssocID="{7066805C-8EAC-3641-9BEB-76E8F6C9158F}" presName="root1" presStyleCnt="0"/>
      <dgm:spPr/>
    </dgm:pt>
    <dgm:pt modelId="{F8FE9D0C-E821-8847-A737-B27D4B072D3A}" type="pres">
      <dgm:prSet presAssocID="{7066805C-8EAC-3641-9BEB-76E8F6C9158F}" presName="LevelOneTextNode" presStyleLbl="node0" presStyleIdx="0" presStyleCnt="1" custScaleY="102290" custLinFactNeighborX="-244" custLinFactNeighborY="206">
        <dgm:presLayoutVars>
          <dgm:chPref val="3"/>
        </dgm:presLayoutVars>
      </dgm:prSet>
      <dgm:spPr/>
      <dgm:t>
        <a:bodyPr/>
        <a:lstStyle/>
        <a:p>
          <a:endParaRPr lang="en-ZA"/>
        </a:p>
      </dgm:t>
    </dgm:pt>
    <dgm:pt modelId="{E0095342-E554-AE4C-98D9-AAE8DFD31ECD}" type="pres">
      <dgm:prSet presAssocID="{7066805C-8EAC-3641-9BEB-76E8F6C9158F}" presName="level2hierChild" presStyleCnt="0"/>
      <dgm:spPr/>
    </dgm:pt>
    <dgm:pt modelId="{4847319E-4150-904D-A3BD-8C124114764F}" type="pres">
      <dgm:prSet presAssocID="{8CFF0997-C7CC-E14A-A417-EB47346BBEA0}" presName="conn2-1" presStyleLbl="parChTrans1D2" presStyleIdx="0" presStyleCnt="3"/>
      <dgm:spPr/>
      <dgm:t>
        <a:bodyPr/>
        <a:lstStyle/>
        <a:p>
          <a:endParaRPr lang="en-ZA"/>
        </a:p>
      </dgm:t>
    </dgm:pt>
    <dgm:pt modelId="{F6E97A27-3C3A-2C47-A10E-84A398D6AC29}" type="pres">
      <dgm:prSet presAssocID="{8CFF0997-C7CC-E14A-A417-EB47346BBEA0}" presName="connTx" presStyleLbl="parChTrans1D2" presStyleIdx="0" presStyleCnt="3"/>
      <dgm:spPr/>
      <dgm:t>
        <a:bodyPr/>
        <a:lstStyle/>
        <a:p>
          <a:endParaRPr lang="en-ZA"/>
        </a:p>
      </dgm:t>
    </dgm:pt>
    <dgm:pt modelId="{25DE4B5A-EC85-0244-BE10-15BC5C8ACE90}" type="pres">
      <dgm:prSet presAssocID="{597FF201-2190-524A-AD57-54D7EBA9529C}" presName="root2" presStyleCnt="0"/>
      <dgm:spPr/>
    </dgm:pt>
    <dgm:pt modelId="{30A00926-8E84-6241-9A5A-89127EDFDCE6}" type="pres">
      <dgm:prSet presAssocID="{597FF201-2190-524A-AD57-54D7EBA9529C}" presName="LevelTwoTextNode" presStyleLbl="node2" presStyleIdx="0" presStyleCnt="3" custScaleX="138823" custScaleY="209606" custLinFactNeighborX="523" custLinFactNeighborY="5594">
        <dgm:presLayoutVars>
          <dgm:chPref val="3"/>
        </dgm:presLayoutVars>
      </dgm:prSet>
      <dgm:spPr/>
      <dgm:t>
        <a:bodyPr/>
        <a:lstStyle/>
        <a:p>
          <a:endParaRPr lang="en-ZA"/>
        </a:p>
      </dgm:t>
    </dgm:pt>
    <dgm:pt modelId="{198860EF-18AC-AD48-86B6-6AE2A4BEA316}" type="pres">
      <dgm:prSet presAssocID="{597FF201-2190-524A-AD57-54D7EBA9529C}" presName="level3hierChild" presStyleCnt="0"/>
      <dgm:spPr/>
    </dgm:pt>
    <dgm:pt modelId="{9B0E7B61-1162-3249-B42C-C3DBF9E84DCC}" type="pres">
      <dgm:prSet presAssocID="{320E564D-5059-5D4F-BEED-A8734E6DFED8}" presName="conn2-1" presStyleLbl="parChTrans1D2" presStyleIdx="1" presStyleCnt="3"/>
      <dgm:spPr/>
      <dgm:t>
        <a:bodyPr/>
        <a:lstStyle/>
        <a:p>
          <a:endParaRPr lang="en-ZA"/>
        </a:p>
      </dgm:t>
    </dgm:pt>
    <dgm:pt modelId="{CA4300BA-F8E9-AB4F-B13F-0545A2BAFEF2}" type="pres">
      <dgm:prSet presAssocID="{320E564D-5059-5D4F-BEED-A8734E6DFED8}" presName="connTx" presStyleLbl="parChTrans1D2" presStyleIdx="1" presStyleCnt="3"/>
      <dgm:spPr/>
      <dgm:t>
        <a:bodyPr/>
        <a:lstStyle/>
        <a:p>
          <a:endParaRPr lang="en-ZA"/>
        </a:p>
      </dgm:t>
    </dgm:pt>
    <dgm:pt modelId="{28510796-50F4-C647-ADF1-167AE0E640CA}" type="pres">
      <dgm:prSet presAssocID="{1FFADA91-A1C7-9743-AD3A-4121D65844BE}" presName="root2" presStyleCnt="0"/>
      <dgm:spPr/>
    </dgm:pt>
    <dgm:pt modelId="{53DCBC94-8DAF-1946-A1B5-03082C5917AE}" type="pres">
      <dgm:prSet presAssocID="{1FFADA91-A1C7-9743-AD3A-4121D65844BE}" presName="LevelTwoTextNode" presStyleLbl="node2" presStyleIdx="1" presStyleCnt="3" custScaleX="139282" custScaleY="161813" custLinFactNeighborX="75" custLinFactNeighborY="37373">
        <dgm:presLayoutVars>
          <dgm:chPref val="3"/>
        </dgm:presLayoutVars>
      </dgm:prSet>
      <dgm:spPr/>
      <dgm:t>
        <a:bodyPr/>
        <a:lstStyle/>
        <a:p>
          <a:endParaRPr lang="en-ZA"/>
        </a:p>
      </dgm:t>
    </dgm:pt>
    <dgm:pt modelId="{41574B32-F2F2-704E-9827-12E7E6502721}" type="pres">
      <dgm:prSet presAssocID="{1FFADA91-A1C7-9743-AD3A-4121D65844BE}" presName="level3hierChild" presStyleCnt="0"/>
      <dgm:spPr/>
    </dgm:pt>
    <dgm:pt modelId="{674A2C24-3BFD-B74C-BFF0-76652694A682}" type="pres">
      <dgm:prSet presAssocID="{DD69CD7A-8B37-F240-B7A1-D375B3E701F4}" presName="conn2-1" presStyleLbl="parChTrans1D2" presStyleIdx="2" presStyleCnt="3"/>
      <dgm:spPr/>
      <dgm:t>
        <a:bodyPr/>
        <a:lstStyle/>
        <a:p>
          <a:endParaRPr lang="en-ZA"/>
        </a:p>
      </dgm:t>
    </dgm:pt>
    <dgm:pt modelId="{C0F60C44-9CCE-AC4A-B514-EAE5B5D785BC}" type="pres">
      <dgm:prSet presAssocID="{DD69CD7A-8B37-F240-B7A1-D375B3E701F4}" presName="connTx" presStyleLbl="parChTrans1D2" presStyleIdx="2" presStyleCnt="3"/>
      <dgm:spPr/>
      <dgm:t>
        <a:bodyPr/>
        <a:lstStyle/>
        <a:p>
          <a:endParaRPr lang="en-ZA"/>
        </a:p>
      </dgm:t>
    </dgm:pt>
    <dgm:pt modelId="{D182F5B0-2760-B94E-9F46-BDD326819C3E}" type="pres">
      <dgm:prSet presAssocID="{9EB0EDE5-075B-1A4E-ABE7-AC41BE151DC7}" presName="root2" presStyleCnt="0"/>
      <dgm:spPr/>
    </dgm:pt>
    <dgm:pt modelId="{322E1441-069B-B948-B414-13AAB46DB6D6}" type="pres">
      <dgm:prSet presAssocID="{9EB0EDE5-075B-1A4E-ABE7-AC41BE151DC7}" presName="LevelTwoTextNode" presStyleLbl="node2" presStyleIdx="2" presStyleCnt="3" custScaleX="139689" custScaleY="117569" custLinFactNeighborX="74" custLinFactNeighborY="30386">
        <dgm:presLayoutVars>
          <dgm:chPref val="3"/>
        </dgm:presLayoutVars>
      </dgm:prSet>
      <dgm:spPr/>
      <dgm:t>
        <a:bodyPr/>
        <a:lstStyle/>
        <a:p>
          <a:endParaRPr lang="en-ZA"/>
        </a:p>
      </dgm:t>
    </dgm:pt>
    <dgm:pt modelId="{3742539A-C21F-5941-A383-5DFDB57D7B9D}" type="pres">
      <dgm:prSet presAssocID="{9EB0EDE5-075B-1A4E-ABE7-AC41BE151DC7}" presName="level3hierChild" presStyleCnt="0"/>
      <dgm:spPr/>
    </dgm:pt>
  </dgm:ptLst>
  <dgm:cxnLst>
    <dgm:cxn modelId="{F4F9B346-204B-4DB2-A622-6AA86E858A14}" type="presOf" srcId="{320E564D-5059-5D4F-BEED-A8734E6DFED8}" destId="{CA4300BA-F8E9-AB4F-B13F-0545A2BAFEF2}" srcOrd="1" destOrd="0" presId="urn:microsoft.com/office/officeart/2008/layout/HorizontalMultiLevelHierarchy"/>
    <dgm:cxn modelId="{FAA335D8-F8F3-4A60-9F26-2156A466F189}" type="presOf" srcId="{597FF201-2190-524A-AD57-54D7EBA9529C}" destId="{30A00926-8E84-6241-9A5A-89127EDFDCE6}" srcOrd="0" destOrd="0" presId="urn:microsoft.com/office/officeart/2008/layout/HorizontalMultiLevelHierarchy"/>
    <dgm:cxn modelId="{743E723A-A2C2-4B91-8DA8-327AABE2E3E1}" type="presOf" srcId="{DD69CD7A-8B37-F240-B7A1-D375B3E701F4}" destId="{C0F60C44-9CCE-AC4A-B514-EAE5B5D785BC}" srcOrd="1" destOrd="0" presId="urn:microsoft.com/office/officeart/2008/layout/HorizontalMultiLevelHierarchy"/>
    <dgm:cxn modelId="{49003007-8A6B-44AA-A7C2-D65B3B74CE76}" type="presOf" srcId="{DD69CD7A-8B37-F240-B7A1-D375B3E701F4}" destId="{674A2C24-3BFD-B74C-BFF0-76652694A682}" srcOrd="0" destOrd="0" presId="urn:microsoft.com/office/officeart/2008/layout/HorizontalMultiLevelHierarchy"/>
    <dgm:cxn modelId="{41E7CB11-CD9C-6D44-B576-A1D425D487D3}" srcId="{039FD235-2577-7A4D-8AFD-5F977DED211C}" destId="{7066805C-8EAC-3641-9BEB-76E8F6C9158F}" srcOrd="0" destOrd="0" parTransId="{55E0883D-D91B-5B4A-B531-238B8B83D9EB}" sibTransId="{4724A811-7421-D54C-B4E2-B6AAB41A284E}"/>
    <dgm:cxn modelId="{D0C3B6BE-0DF6-4B1F-91CF-2AA0BA122E8C}" type="presOf" srcId="{9EB0EDE5-075B-1A4E-ABE7-AC41BE151DC7}" destId="{322E1441-069B-B948-B414-13AAB46DB6D6}" srcOrd="0" destOrd="0" presId="urn:microsoft.com/office/officeart/2008/layout/HorizontalMultiLevelHierarchy"/>
    <dgm:cxn modelId="{67DEBB49-27E2-1A40-8C0B-C81377703E41}" srcId="{7066805C-8EAC-3641-9BEB-76E8F6C9158F}" destId="{9EB0EDE5-075B-1A4E-ABE7-AC41BE151DC7}" srcOrd="2" destOrd="0" parTransId="{DD69CD7A-8B37-F240-B7A1-D375B3E701F4}" sibTransId="{A4567F1E-85E9-B941-9C7F-06F237C86ABD}"/>
    <dgm:cxn modelId="{EF7A58CA-9A9A-AD48-9BF1-12159C96FE3B}" srcId="{7066805C-8EAC-3641-9BEB-76E8F6C9158F}" destId="{1FFADA91-A1C7-9743-AD3A-4121D65844BE}" srcOrd="1" destOrd="0" parTransId="{320E564D-5059-5D4F-BEED-A8734E6DFED8}" sibTransId="{5EEC4355-9EA8-CD41-80EA-9C1255898085}"/>
    <dgm:cxn modelId="{14831FF5-0D37-4237-8F8C-58F72CA85607}" type="presOf" srcId="{320E564D-5059-5D4F-BEED-A8734E6DFED8}" destId="{9B0E7B61-1162-3249-B42C-C3DBF9E84DCC}" srcOrd="0" destOrd="0" presId="urn:microsoft.com/office/officeart/2008/layout/HorizontalMultiLevelHierarchy"/>
    <dgm:cxn modelId="{38C6D5F4-A235-AA47-9A4B-A44FF8C2B66E}" srcId="{7066805C-8EAC-3641-9BEB-76E8F6C9158F}" destId="{597FF201-2190-524A-AD57-54D7EBA9529C}" srcOrd="0" destOrd="0" parTransId="{8CFF0997-C7CC-E14A-A417-EB47346BBEA0}" sibTransId="{D22D0F77-E17A-1947-BCC5-364AD796A9B9}"/>
    <dgm:cxn modelId="{3259A99F-B014-4F08-BC93-872B2C368511}" type="presOf" srcId="{8CFF0997-C7CC-E14A-A417-EB47346BBEA0}" destId="{F6E97A27-3C3A-2C47-A10E-84A398D6AC29}" srcOrd="1" destOrd="0" presId="urn:microsoft.com/office/officeart/2008/layout/HorizontalMultiLevelHierarchy"/>
    <dgm:cxn modelId="{00803AC9-E54A-4457-BAF4-6C5A69E3C575}" type="presOf" srcId="{1FFADA91-A1C7-9743-AD3A-4121D65844BE}" destId="{53DCBC94-8DAF-1946-A1B5-03082C5917AE}" srcOrd="0" destOrd="0" presId="urn:microsoft.com/office/officeart/2008/layout/HorizontalMultiLevelHierarchy"/>
    <dgm:cxn modelId="{A7564431-E096-4D07-808E-49B78F35380A}" type="presOf" srcId="{8CFF0997-C7CC-E14A-A417-EB47346BBEA0}" destId="{4847319E-4150-904D-A3BD-8C124114764F}" srcOrd="0" destOrd="0" presId="urn:microsoft.com/office/officeart/2008/layout/HorizontalMultiLevelHierarchy"/>
    <dgm:cxn modelId="{12A9E487-4B34-405D-89E7-4174EA06A252}" type="presOf" srcId="{7066805C-8EAC-3641-9BEB-76E8F6C9158F}" destId="{F8FE9D0C-E821-8847-A737-B27D4B072D3A}" srcOrd="0" destOrd="0" presId="urn:microsoft.com/office/officeart/2008/layout/HorizontalMultiLevelHierarchy"/>
    <dgm:cxn modelId="{1B52255A-E2B5-4B25-BE63-787D51609914}" type="presOf" srcId="{039FD235-2577-7A4D-8AFD-5F977DED211C}" destId="{E4901C83-5E59-2041-843D-FAEC1D025F3A}" srcOrd="0" destOrd="0" presId="urn:microsoft.com/office/officeart/2008/layout/HorizontalMultiLevelHierarchy"/>
    <dgm:cxn modelId="{804FFC28-148B-4E6F-8C7C-1241A5DB6923}" type="presParOf" srcId="{E4901C83-5E59-2041-843D-FAEC1D025F3A}" destId="{C5C48600-45F5-B940-BDD3-53EB40AB079E}" srcOrd="0" destOrd="0" presId="urn:microsoft.com/office/officeart/2008/layout/HorizontalMultiLevelHierarchy"/>
    <dgm:cxn modelId="{5E856380-90BD-45E1-BB15-F6CB8DCECFE6}" type="presParOf" srcId="{C5C48600-45F5-B940-BDD3-53EB40AB079E}" destId="{F8FE9D0C-E821-8847-A737-B27D4B072D3A}" srcOrd="0" destOrd="0" presId="urn:microsoft.com/office/officeart/2008/layout/HorizontalMultiLevelHierarchy"/>
    <dgm:cxn modelId="{B7551B72-F6EE-4141-94D4-160685BCAF1A}" type="presParOf" srcId="{C5C48600-45F5-B940-BDD3-53EB40AB079E}" destId="{E0095342-E554-AE4C-98D9-AAE8DFD31ECD}" srcOrd="1" destOrd="0" presId="urn:microsoft.com/office/officeart/2008/layout/HorizontalMultiLevelHierarchy"/>
    <dgm:cxn modelId="{7444417C-6E8D-412C-9581-2CD38E5EF414}" type="presParOf" srcId="{E0095342-E554-AE4C-98D9-AAE8DFD31ECD}" destId="{4847319E-4150-904D-A3BD-8C124114764F}" srcOrd="0" destOrd="0" presId="urn:microsoft.com/office/officeart/2008/layout/HorizontalMultiLevelHierarchy"/>
    <dgm:cxn modelId="{97917035-38B6-469C-82F4-62522975DF56}" type="presParOf" srcId="{4847319E-4150-904D-A3BD-8C124114764F}" destId="{F6E97A27-3C3A-2C47-A10E-84A398D6AC29}" srcOrd="0" destOrd="0" presId="urn:microsoft.com/office/officeart/2008/layout/HorizontalMultiLevelHierarchy"/>
    <dgm:cxn modelId="{5B17FEEE-3890-4C90-B792-DDC489C23ADF}" type="presParOf" srcId="{E0095342-E554-AE4C-98D9-AAE8DFD31ECD}" destId="{25DE4B5A-EC85-0244-BE10-15BC5C8ACE90}" srcOrd="1" destOrd="0" presId="urn:microsoft.com/office/officeart/2008/layout/HorizontalMultiLevelHierarchy"/>
    <dgm:cxn modelId="{159E214E-964B-4EAA-B791-7940FAF54C54}" type="presParOf" srcId="{25DE4B5A-EC85-0244-BE10-15BC5C8ACE90}" destId="{30A00926-8E84-6241-9A5A-89127EDFDCE6}" srcOrd="0" destOrd="0" presId="urn:microsoft.com/office/officeart/2008/layout/HorizontalMultiLevelHierarchy"/>
    <dgm:cxn modelId="{EED32220-4B2F-4A50-91BD-CCDF39D31CFA}" type="presParOf" srcId="{25DE4B5A-EC85-0244-BE10-15BC5C8ACE90}" destId="{198860EF-18AC-AD48-86B6-6AE2A4BEA316}" srcOrd="1" destOrd="0" presId="urn:microsoft.com/office/officeart/2008/layout/HorizontalMultiLevelHierarchy"/>
    <dgm:cxn modelId="{426A7D72-E89F-4EEB-B027-2A1D4E114162}" type="presParOf" srcId="{E0095342-E554-AE4C-98D9-AAE8DFD31ECD}" destId="{9B0E7B61-1162-3249-B42C-C3DBF9E84DCC}" srcOrd="2" destOrd="0" presId="urn:microsoft.com/office/officeart/2008/layout/HorizontalMultiLevelHierarchy"/>
    <dgm:cxn modelId="{13866C2C-176F-42DE-8AFA-8CA95380EB8D}" type="presParOf" srcId="{9B0E7B61-1162-3249-B42C-C3DBF9E84DCC}" destId="{CA4300BA-F8E9-AB4F-B13F-0545A2BAFEF2}" srcOrd="0" destOrd="0" presId="urn:microsoft.com/office/officeart/2008/layout/HorizontalMultiLevelHierarchy"/>
    <dgm:cxn modelId="{9E9C2C93-E8BB-4968-8C8A-9CB628A020E0}" type="presParOf" srcId="{E0095342-E554-AE4C-98D9-AAE8DFD31ECD}" destId="{28510796-50F4-C647-ADF1-167AE0E640CA}" srcOrd="3" destOrd="0" presId="urn:microsoft.com/office/officeart/2008/layout/HorizontalMultiLevelHierarchy"/>
    <dgm:cxn modelId="{A5F5DA16-FE40-4E8F-A851-C58B788493A8}" type="presParOf" srcId="{28510796-50F4-C647-ADF1-167AE0E640CA}" destId="{53DCBC94-8DAF-1946-A1B5-03082C5917AE}" srcOrd="0" destOrd="0" presId="urn:microsoft.com/office/officeart/2008/layout/HorizontalMultiLevelHierarchy"/>
    <dgm:cxn modelId="{127FCBDD-113C-4DBF-B167-D2F549334A93}" type="presParOf" srcId="{28510796-50F4-C647-ADF1-167AE0E640CA}" destId="{41574B32-F2F2-704E-9827-12E7E6502721}" srcOrd="1" destOrd="0" presId="urn:microsoft.com/office/officeart/2008/layout/HorizontalMultiLevelHierarchy"/>
    <dgm:cxn modelId="{ED1510C3-C999-4DE4-A999-007AEDD11800}" type="presParOf" srcId="{E0095342-E554-AE4C-98D9-AAE8DFD31ECD}" destId="{674A2C24-3BFD-B74C-BFF0-76652694A682}" srcOrd="4" destOrd="0" presId="urn:microsoft.com/office/officeart/2008/layout/HorizontalMultiLevelHierarchy"/>
    <dgm:cxn modelId="{E33B9EC6-DEEB-4A05-A6C8-F1FAEE73BE05}" type="presParOf" srcId="{674A2C24-3BFD-B74C-BFF0-76652694A682}" destId="{C0F60C44-9CCE-AC4A-B514-EAE5B5D785BC}" srcOrd="0" destOrd="0" presId="urn:microsoft.com/office/officeart/2008/layout/HorizontalMultiLevelHierarchy"/>
    <dgm:cxn modelId="{72C7DDC6-FA0F-4BB1-85FB-E1A0049E3B00}" type="presParOf" srcId="{E0095342-E554-AE4C-98D9-AAE8DFD31ECD}" destId="{D182F5B0-2760-B94E-9F46-BDD326819C3E}" srcOrd="5" destOrd="0" presId="urn:microsoft.com/office/officeart/2008/layout/HorizontalMultiLevelHierarchy"/>
    <dgm:cxn modelId="{CA5D5508-F711-459F-82EE-C41E05B1AF76}" type="presParOf" srcId="{D182F5B0-2760-B94E-9F46-BDD326819C3E}" destId="{322E1441-069B-B948-B414-13AAB46DB6D6}" srcOrd="0" destOrd="0" presId="urn:microsoft.com/office/officeart/2008/layout/HorizontalMultiLevelHierarchy"/>
    <dgm:cxn modelId="{4695342B-7FA3-4D84-8B28-7746D8A64086}" type="presParOf" srcId="{D182F5B0-2760-B94E-9F46-BDD326819C3E}" destId="{3742539A-C21F-5941-A383-5DFDB57D7B9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F1A08-E176-4B74-A02C-60CE912F139A}">
      <dsp:nvSpPr>
        <dsp:cNvPr id="0" name=""/>
        <dsp:cNvSpPr/>
      </dsp:nvSpPr>
      <dsp:spPr>
        <a:xfrm>
          <a:off x="7273" y="624942"/>
          <a:ext cx="2283640" cy="1107568"/>
        </a:xfrm>
        <a:prstGeom prst="roundRect">
          <a:avLst>
            <a:gd name="adj" fmla="val 10000"/>
          </a:avLst>
        </a:prstGeom>
        <a:solidFill>
          <a:srgbClr val="F7964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a:solidFill>
                <a:sysClr val="window" lastClr="FFFFFF"/>
              </a:solidFill>
              <a:latin typeface="Gill Sans MT" panose="020B0502020104020203" pitchFamily="34" charset="0"/>
              <a:ea typeface="+mn-ea"/>
              <a:cs typeface="+mn-cs"/>
            </a:rPr>
            <a:t>TB EXPOSURE</a:t>
          </a:r>
          <a:endParaRPr lang="en-US" sz="2400" kern="1200" dirty="0">
            <a:solidFill>
              <a:sysClr val="window" lastClr="FFFFFF"/>
            </a:solidFill>
            <a:latin typeface="Gill Sans MT" panose="020B0502020104020203" pitchFamily="34" charset="0"/>
            <a:ea typeface="+mn-ea"/>
            <a:cs typeface="+mn-cs"/>
          </a:endParaRPr>
        </a:p>
      </dsp:txBody>
      <dsp:txXfrm>
        <a:off x="39713" y="657382"/>
        <a:ext cx="2218760" cy="1042688"/>
      </dsp:txXfrm>
    </dsp:sp>
    <dsp:sp modelId="{00148409-3BB9-4540-88EA-855A459F16E6}">
      <dsp:nvSpPr>
        <dsp:cNvPr id="0" name=""/>
        <dsp:cNvSpPr/>
      </dsp:nvSpPr>
      <dsp:spPr>
        <a:xfrm>
          <a:off x="2475328" y="950053"/>
          <a:ext cx="390958" cy="457347"/>
        </a:xfrm>
        <a:prstGeom prst="rightArrow">
          <a:avLst>
            <a:gd name="adj1" fmla="val 60000"/>
            <a:gd name="adj2" fmla="val 50000"/>
          </a:avLst>
        </a:prstGeom>
        <a:solidFill>
          <a:srgbClr val="F79646">
            <a:lumMod val="75000"/>
          </a:srgbClr>
        </a:solidFill>
        <a:ln w="25400" cap="flat" cmpd="sng" algn="ctr">
          <a:no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alibri"/>
            <a:ea typeface="+mn-ea"/>
            <a:cs typeface="+mn-cs"/>
          </a:endParaRPr>
        </a:p>
      </dsp:txBody>
      <dsp:txXfrm>
        <a:off x="2475328" y="1041522"/>
        <a:ext cx="273671" cy="274409"/>
      </dsp:txXfrm>
    </dsp:sp>
    <dsp:sp modelId="{A178C350-8611-4F63-A41C-54A6FE2D21A2}">
      <dsp:nvSpPr>
        <dsp:cNvPr id="0" name=""/>
        <dsp:cNvSpPr/>
      </dsp:nvSpPr>
      <dsp:spPr>
        <a:xfrm>
          <a:off x="3028571" y="624942"/>
          <a:ext cx="2383408" cy="1107568"/>
        </a:xfrm>
        <a:prstGeom prst="roundRect">
          <a:avLst>
            <a:gd name="adj" fmla="val 10000"/>
          </a:avLst>
        </a:prstGeom>
        <a:solidFill>
          <a:srgbClr val="7030A0"/>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a:solidFill>
                <a:sysClr val="window" lastClr="FFFFFF"/>
              </a:solidFill>
              <a:latin typeface="Gill Sans MT" panose="020B0502020104020203" pitchFamily="34" charset="0"/>
              <a:ea typeface="+mn-ea"/>
              <a:cs typeface="+mn-cs"/>
            </a:rPr>
            <a:t>TB INFECTION</a:t>
          </a:r>
          <a:endParaRPr lang="en-US" sz="2400" kern="1200" dirty="0">
            <a:solidFill>
              <a:sysClr val="window" lastClr="FFFFFF"/>
            </a:solidFill>
            <a:latin typeface="Gill Sans MT" panose="020B0502020104020203" pitchFamily="34" charset="0"/>
            <a:ea typeface="+mn-ea"/>
            <a:cs typeface="+mn-cs"/>
          </a:endParaRPr>
        </a:p>
      </dsp:txBody>
      <dsp:txXfrm>
        <a:off x="3061011" y="657382"/>
        <a:ext cx="2318528" cy="1042688"/>
      </dsp:txXfrm>
    </dsp:sp>
    <dsp:sp modelId="{F46E3609-495E-4814-B085-EE9F73B2685B}">
      <dsp:nvSpPr>
        <dsp:cNvPr id="0" name=""/>
        <dsp:cNvSpPr/>
      </dsp:nvSpPr>
      <dsp:spPr>
        <a:xfrm>
          <a:off x="5596394" y="950053"/>
          <a:ext cx="390958" cy="457347"/>
        </a:xfrm>
        <a:prstGeom prst="rightArrow">
          <a:avLst>
            <a:gd name="adj1" fmla="val 60000"/>
            <a:gd name="adj2" fmla="val 50000"/>
          </a:avLst>
        </a:prstGeom>
        <a:solidFill>
          <a:srgbClr val="7030A0"/>
        </a:solidFill>
        <a:ln w="25400" cap="flat" cmpd="sng" algn="ctr">
          <a:no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ysClr val="window" lastClr="FFFFFF"/>
            </a:solidFill>
            <a:latin typeface="Calibri"/>
            <a:ea typeface="+mn-ea"/>
            <a:cs typeface="+mn-cs"/>
          </a:endParaRPr>
        </a:p>
      </dsp:txBody>
      <dsp:txXfrm>
        <a:off x="5596394" y="1041522"/>
        <a:ext cx="273671" cy="274409"/>
      </dsp:txXfrm>
    </dsp:sp>
    <dsp:sp modelId="{16C422D9-7DD1-4267-A632-2E14C89F1038}">
      <dsp:nvSpPr>
        <dsp:cNvPr id="0" name=""/>
        <dsp:cNvSpPr/>
      </dsp:nvSpPr>
      <dsp:spPr>
        <a:xfrm>
          <a:off x="6149638" y="624942"/>
          <a:ext cx="1844144" cy="1107568"/>
        </a:xfrm>
        <a:prstGeom prst="roundRect">
          <a:avLst>
            <a:gd name="adj" fmla="val 10000"/>
          </a:avLst>
        </a:prstGeom>
        <a:solidFill>
          <a:srgbClr val="0070C0"/>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a:solidFill>
                <a:sysClr val="window" lastClr="FFFFFF"/>
              </a:solidFill>
              <a:latin typeface="Gill Sans MT" panose="020B0502020104020203" pitchFamily="34" charset="0"/>
              <a:ea typeface="+mn-ea"/>
              <a:cs typeface="+mn-cs"/>
            </a:rPr>
            <a:t>TB DISEASE</a:t>
          </a:r>
          <a:endParaRPr lang="en-US" sz="2400" kern="1200" dirty="0">
            <a:solidFill>
              <a:sysClr val="window" lastClr="FFFFFF"/>
            </a:solidFill>
            <a:latin typeface="Gill Sans MT" panose="020B0502020104020203" pitchFamily="34" charset="0"/>
            <a:ea typeface="+mn-ea"/>
            <a:cs typeface="+mn-cs"/>
          </a:endParaRPr>
        </a:p>
      </dsp:txBody>
      <dsp:txXfrm>
        <a:off x="6182078" y="657382"/>
        <a:ext cx="1779264" cy="1042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A2C24-3BFD-B74C-BFF0-76652694A682}">
      <dsp:nvSpPr>
        <dsp:cNvPr id="0" name=""/>
        <dsp:cNvSpPr/>
      </dsp:nvSpPr>
      <dsp:spPr>
        <a:xfrm>
          <a:off x="2318779" y="2292967"/>
          <a:ext cx="559519" cy="1781337"/>
        </a:xfrm>
        <a:custGeom>
          <a:avLst/>
          <a:gdLst/>
          <a:ahLst/>
          <a:cxnLst/>
          <a:rect l="0" t="0" r="0" b="0"/>
          <a:pathLst>
            <a:path>
              <a:moveTo>
                <a:pt x="0" y="0"/>
              </a:moveTo>
              <a:lnTo>
                <a:pt x="279759" y="0"/>
              </a:lnTo>
              <a:lnTo>
                <a:pt x="279759" y="1781337"/>
              </a:lnTo>
              <a:lnTo>
                <a:pt x="559519" y="1781337"/>
              </a:lnTo>
            </a:path>
          </a:pathLst>
        </a:custGeom>
        <a:noFill/>
        <a:ln w="9525" cap="flat" cmpd="sng" algn="ctr">
          <a:solidFill>
            <a:srgbClr val="178CCC"/>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2551860" y="3136957"/>
        <a:ext cx="93357" cy="93357"/>
      </dsp:txXfrm>
    </dsp:sp>
    <dsp:sp modelId="{9B0E7B61-1162-3249-B42C-C3DBF9E84DCC}">
      <dsp:nvSpPr>
        <dsp:cNvPr id="0" name=""/>
        <dsp:cNvSpPr/>
      </dsp:nvSpPr>
      <dsp:spPr>
        <a:xfrm>
          <a:off x="2318779" y="2292967"/>
          <a:ext cx="559547" cy="699062"/>
        </a:xfrm>
        <a:custGeom>
          <a:avLst/>
          <a:gdLst/>
          <a:ahLst/>
          <a:cxnLst/>
          <a:rect l="0" t="0" r="0" b="0"/>
          <a:pathLst>
            <a:path>
              <a:moveTo>
                <a:pt x="0" y="0"/>
              </a:moveTo>
              <a:lnTo>
                <a:pt x="279773" y="0"/>
              </a:lnTo>
              <a:lnTo>
                <a:pt x="279773" y="699062"/>
              </a:lnTo>
              <a:lnTo>
                <a:pt x="559547" y="699062"/>
              </a:lnTo>
            </a:path>
          </a:pathLst>
        </a:custGeom>
        <a:noFill/>
        <a:ln w="9525" cap="flat" cmpd="sng" algn="ctr">
          <a:solidFill>
            <a:srgbClr val="178CCC"/>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76167" y="2620112"/>
        <a:ext cx="44771" cy="44771"/>
      </dsp:txXfrm>
    </dsp:sp>
    <dsp:sp modelId="{4847319E-4150-904D-A3BD-8C124114764F}">
      <dsp:nvSpPr>
        <dsp:cNvPr id="0" name=""/>
        <dsp:cNvSpPr/>
      </dsp:nvSpPr>
      <dsp:spPr>
        <a:xfrm>
          <a:off x="2318779" y="939014"/>
          <a:ext cx="571988" cy="1353952"/>
        </a:xfrm>
        <a:custGeom>
          <a:avLst/>
          <a:gdLst/>
          <a:ahLst/>
          <a:cxnLst/>
          <a:rect l="0" t="0" r="0" b="0"/>
          <a:pathLst>
            <a:path>
              <a:moveTo>
                <a:pt x="0" y="1353952"/>
              </a:moveTo>
              <a:lnTo>
                <a:pt x="285994" y="1353952"/>
              </a:lnTo>
              <a:lnTo>
                <a:pt x="285994" y="0"/>
              </a:lnTo>
              <a:lnTo>
                <a:pt x="571988" y="0"/>
              </a:lnTo>
            </a:path>
          </a:pathLst>
        </a:custGeom>
        <a:noFill/>
        <a:ln w="9525" cap="flat" cmpd="sng" algn="ctr">
          <a:solidFill>
            <a:srgbClr val="178CCC"/>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68028" y="1579245"/>
        <a:ext cx="73490" cy="73490"/>
      </dsp:txXfrm>
    </dsp:sp>
    <dsp:sp modelId="{F8FE9D0C-E821-8847-A737-B27D4B072D3A}">
      <dsp:nvSpPr>
        <dsp:cNvPr id="0" name=""/>
        <dsp:cNvSpPr/>
      </dsp:nvSpPr>
      <dsp:spPr>
        <a:xfrm rot="16200000">
          <a:off x="-383575" y="1869644"/>
          <a:ext cx="4558065" cy="846644"/>
        </a:xfrm>
        <a:prstGeom prst="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solidFill>
                <a:schemeClr val="bg1"/>
              </a:solidFill>
            </a:rPr>
            <a:t>Who is eligible for TPT?</a:t>
          </a:r>
        </a:p>
      </dsp:txBody>
      <dsp:txXfrm>
        <a:off x="-383575" y="1869644"/>
        <a:ext cx="4558065" cy="846644"/>
      </dsp:txXfrm>
    </dsp:sp>
    <dsp:sp modelId="{30A00926-8E84-6241-9A5A-89127EDFDCE6}">
      <dsp:nvSpPr>
        <dsp:cNvPr id="0" name=""/>
        <dsp:cNvSpPr/>
      </dsp:nvSpPr>
      <dsp:spPr>
        <a:xfrm>
          <a:off x="2890767" y="51705"/>
          <a:ext cx="3855105" cy="1774617"/>
        </a:xfrm>
        <a:prstGeom prst="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000" tIns="11430" rIns="108000" bIns="11430" numCol="1" spcCol="1270" anchor="ctr" anchorCtr="0">
          <a:noAutofit/>
        </a:bodyPr>
        <a:lstStyle/>
        <a:p>
          <a:pPr marL="179388" lvl="0" indent="0" algn="ctr" defTabSz="800100">
            <a:lnSpc>
              <a:spcPct val="100000"/>
            </a:lnSpc>
            <a:spcBef>
              <a:spcPct val="0"/>
            </a:spcBef>
            <a:spcAft>
              <a:spcPts val="0"/>
            </a:spcAft>
            <a:buNone/>
          </a:pPr>
          <a:r>
            <a:rPr lang="en-US" sz="1800" b="1" kern="1200" dirty="0">
              <a:solidFill>
                <a:schemeClr val="bg1"/>
              </a:solidFill>
            </a:rPr>
            <a:t>All People living with HIV</a:t>
          </a:r>
        </a:p>
        <a:p>
          <a:pPr marL="179388" lvl="0" indent="0" algn="l" defTabSz="800100">
            <a:lnSpc>
              <a:spcPct val="100000"/>
            </a:lnSpc>
            <a:spcBef>
              <a:spcPct val="0"/>
            </a:spcBef>
            <a:spcAft>
              <a:spcPts val="0"/>
            </a:spcAft>
            <a:buFont typeface="Arial" panose="020B0604020202020204" pitchFamily="34" charset="0"/>
            <a:buNone/>
          </a:pPr>
          <a:r>
            <a:rPr lang="en-US" sz="1600" kern="1200" dirty="0">
              <a:solidFill>
                <a:schemeClr val="bg1"/>
              </a:solidFill>
            </a:rPr>
            <a:t>Who have not completed a course of TPT before</a:t>
          </a:r>
        </a:p>
        <a:p>
          <a:pPr marL="179388" lvl="0" indent="0" algn="l" defTabSz="800100">
            <a:lnSpc>
              <a:spcPct val="100000"/>
            </a:lnSpc>
            <a:spcBef>
              <a:spcPct val="0"/>
            </a:spcBef>
            <a:spcAft>
              <a:spcPts val="0"/>
            </a:spcAft>
            <a:buFont typeface="Arial" panose="020B0604020202020204" pitchFamily="34" charset="0"/>
            <a:buNone/>
          </a:pPr>
          <a:r>
            <a:rPr lang="en-US" sz="1600" b="0" kern="1200" dirty="0">
              <a:solidFill>
                <a:schemeClr val="bg1"/>
              </a:solidFill>
            </a:rPr>
            <a:t>Who are contacts of people with active TB</a:t>
          </a:r>
        </a:p>
      </dsp:txBody>
      <dsp:txXfrm>
        <a:off x="2890767" y="51705"/>
        <a:ext cx="3855105" cy="1774617"/>
      </dsp:txXfrm>
    </dsp:sp>
    <dsp:sp modelId="{53DCBC94-8DAF-1946-A1B5-03082C5917AE}">
      <dsp:nvSpPr>
        <dsp:cNvPr id="0" name=""/>
        <dsp:cNvSpPr/>
      </dsp:nvSpPr>
      <dsp:spPr>
        <a:xfrm>
          <a:off x="2878327" y="2307039"/>
          <a:ext cx="3867852" cy="1369980"/>
        </a:xfrm>
        <a:prstGeom prst="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000" tIns="11430" rIns="108000" bIns="11430" numCol="1" spcCol="1270" anchor="ctr" anchorCtr="0">
          <a:noAutofit/>
        </a:bodyPr>
        <a:lstStyle/>
        <a:p>
          <a:pPr lvl="0" algn="ctr" defTabSz="800100">
            <a:lnSpc>
              <a:spcPct val="100000"/>
            </a:lnSpc>
            <a:spcBef>
              <a:spcPct val="0"/>
            </a:spcBef>
            <a:spcAft>
              <a:spcPts val="0"/>
            </a:spcAft>
            <a:buNone/>
          </a:pPr>
          <a:r>
            <a:rPr lang="en-ZA" sz="1800" b="1" kern="1200" dirty="0">
              <a:solidFill>
                <a:schemeClr val="bg1"/>
              </a:solidFill>
            </a:rPr>
            <a:t>All contacts of people with active TB disease </a:t>
          </a:r>
        </a:p>
        <a:p>
          <a:pPr lvl="0" algn="ctr" defTabSz="800100">
            <a:lnSpc>
              <a:spcPct val="100000"/>
            </a:lnSpc>
            <a:spcBef>
              <a:spcPct val="0"/>
            </a:spcBef>
            <a:spcAft>
              <a:spcPts val="0"/>
            </a:spcAft>
            <a:buNone/>
          </a:pPr>
          <a:r>
            <a:rPr lang="en-ZA" sz="1800" b="0" kern="1200" dirty="0">
              <a:solidFill>
                <a:schemeClr val="bg1"/>
              </a:solidFill>
            </a:rPr>
            <a:t>in whom active TB disease has been excluded </a:t>
          </a:r>
        </a:p>
      </dsp:txBody>
      <dsp:txXfrm>
        <a:off x="2878327" y="2307039"/>
        <a:ext cx="3867852" cy="1369980"/>
      </dsp:txXfrm>
    </dsp:sp>
    <dsp:sp modelId="{322E1441-069B-B948-B414-13AAB46DB6D6}">
      <dsp:nvSpPr>
        <dsp:cNvPr id="0" name=""/>
        <dsp:cNvSpPr/>
      </dsp:nvSpPr>
      <dsp:spPr>
        <a:xfrm>
          <a:off x="2878299" y="3576608"/>
          <a:ext cx="3879154" cy="995391"/>
        </a:xfrm>
        <a:prstGeom prst="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000" tIns="11430" rIns="10800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All People living with Silicosis </a:t>
          </a:r>
        </a:p>
        <a:p>
          <a:pPr lvl="0" algn="ctr" defTabSz="800100">
            <a:lnSpc>
              <a:spcPct val="90000"/>
            </a:lnSpc>
            <a:spcBef>
              <a:spcPct val="0"/>
            </a:spcBef>
            <a:spcAft>
              <a:spcPct val="35000"/>
            </a:spcAft>
          </a:pPr>
          <a:r>
            <a:rPr lang="en-US" sz="1800" kern="1200" dirty="0">
              <a:solidFill>
                <a:schemeClr val="bg1"/>
              </a:solidFill>
            </a:rPr>
            <a:t>In whom active TB disease has been excluded</a:t>
          </a:r>
        </a:p>
      </dsp:txBody>
      <dsp:txXfrm>
        <a:off x="2878299" y="3576608"/>
        <a:ext cx="3879154" cy="9953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494013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759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fadbf3db3d_0_1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3" name="Google Shape;1263;gfadbf3db3d_0_1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240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fadbf3db3d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fadbf3db3d_0_1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6578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fadbf3db3d_0_30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 name="Google Shape;1381;gfadbf3db3d_0_30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466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642850ee2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f642850ee2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582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f642850ee2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f642850ee2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623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f642850ee2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f642850ee2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756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f642850ee2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f642850ee2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28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fadbf3db3d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fadbf3db3d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64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fadbf3db3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fadbf3db3d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712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f75b679429_0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f75b679429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09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fadbf3db3d_0_1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fadbf3db3d_0_1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814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64100" y="1609725"/>
            <a:ext cx="4496400" cy="16542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6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64100" y="3310375"/>
            <a:ext cx="4496400" cy="299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rgbClr val="000000"/>
                </a:solidFill>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264050"/>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Fira Sans Extra Condensed SemiBold"/>
              <a:buNone/>
              <a:defRPr sz="2800">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Roboto"/>
              <a:buChar char="●"/>
              <a:defRPr>
                <a:latin typeface="Roboto"/>
                <a:ea typeface="Roboto"/>
                <a:cs typeface="Roboto"/>
                <a:sym typeface="Roboto"/>
              </a:defRPr>
            </a:lvl1pPr>
            <a:lvl2pPr marL="914400" lvl="1" indent="-317500">
              <a:lnSpc>
                <a:spcPct val="115000"/>
              </a:lnSpc>
              <a:spcBef>
                <a:spcPts val="0"/>
              </a:spcBef>
              <a:spcAft>
                <a:spcPts val="0"/>
              </a:spcAft>
              <a:buSzPts val="1400"/>
              <a:buFont typeface="Roboto"/>
              <a:buChar char="○"/>
              <a:defRPr>
                <a:latin typeface="Roboto"/>
                <a:ea typeface="Roboto"/>
                <a:cs typeface="Roboto"/>
                <a:sym typeface="Roboto"/>
              </a:defRPr>
            </a:lvl2pPr>
            <a:lvl3pPr marL="1371600" lvl="2" indent="-317500">
              <a:lnSpc>
                <a:spcPct val="115000"/>
              </a:lnSpc>
              <a:spcBef>
                <a:spcPts val="0"/>
              </a:spcBef>
              <a:spcAft>
                <a:spcPts val="0"/>
              </a:spcAft>
              <a:buSzPts val="1400"/>
              <a:buFont typeface="Roboto"/>
              <a:buChar char="■"/>
              <a:defRPr>
                <a:latin typeface="Roboto"/>
                <a:ea typeface="Roboto"/>
                <a:cs typeface="Roboto"/>
                <a:sym typeface="Roboto"/>
              </a:defRPr>
            </a:lvl3pPr>
            <a:lvl4pPr marL="1828800" lvl="3" indent="-317500">
              <a:lnSpc>
                <a:spcPct val="115000"/>
              </a:lnSpc>
              <a:spcBef>
                <a:spcPts val="0"/>
              </a:spcBef>
              <a:spcAft>
                <a:spcPts val="0"/>
              </a:spcAft>
              <a:buSzPts val="1400"/>
              <a:buFont typeface="Roboto"/>
              <a:buChar char="●"/>
              <a:defRPr>
                <a:latin typeface="Roboto"/>
                <a:ea typeface="Roboto"/>
                <a:cs typeface="Roboto"/>
                <a:sym typeface="Roboto"/>
              </a:defRPr>
            </a:lvl4pPr>
            <a:lvl5pPr marL="2286000" lvl="4" indent="-317500">
              <a:lnSpc>
                <a:spcPct val="115000"/>
              </a:lnSpc>
              <a:spcBef>
                <a:spcPts val="0"/>
              </a:spcBef>
              <a:spcAft>
                <a:spcPts val="0"/>
              </a:spcAft>
              <a:buSzPts val="1400"/>
              <a:buFont typeface="Roboto"/>
              <a:buChar char="○"/>
              <a:defRPr>
                <a:latin typeface="Roboto"/>
                <a:ea typeface="Roboto"/>
                <a:cs typeface="Roboto"/>
                <a:sym typeface="Roboto"/>
              </a:defRPr>
            </a:lvl5pPr>
            <a:lvl6pPr marL="2743200" lvl="5" indent="-317500">
              <a:lnSpc>
                <a:spcPct val="115000"/>
              </a:lnSpc>
              <a:spcBef>
                <a:spcPts val="0"/>
              </a:spcBef>
              <a:spcAft>
                <a:spcPts val="0"/>
              </a:spcAft>
              <a:buSzPts val="1400"/>
              <a:buFont typeface="Roboto"/>
              <a:buChar char="■"/>
              <a:defRPr>
                <a:latin typeface="Roboto"/>
                <a:ea typeface="Roboto"/>
                <a:cs typeface="Roboto"/>
                <a:sym typeface="Roboto"/>
              </a:defRPr>
            </a:lvl6pPr>
            <a:lvl7pPr marL="3200400" lvl="6" indent="-317500">
              <a:lnSpc>
                <a:spcPct val="115000"/>
              </a:lnSpc>
              <a:spcBef>
                <a:spcPts val="0"/>
              </a:spcBef>
              <a:spcAft>
                <a:spcPts val="0"/>
              </a:spcAft>
              <a:buSzPts val="1400"/>
              <a:buFont typeface="Roboto"/>
              <a:buChar char="●"/>
              <a:defRPr>
                <a:latin typeface="Roboto"/>
                <a:ea typeface="Roboto"/>
                <a:cs typeface="Roboto"/>
                <a:sym typeface="Roboto"/>
              </a:defRPr>
            </a:lvl7pPr>
            <a:lvl8pPr marL="3657600" lvl="7" indent="-317500">
              <a:lnSpc>
                <a:spcPct val="115000"/>
              </a:lnSpc>
              <a:spcBef>
                <a:spcPts val="0"/>
              </a:spcBef>
              <a:spcAft>
                <a:spcPts val="0"/>
              </a:spcAft>
              <a:buSzPts val="1400"/>
              <a:buFont typeface="Roboto"/>
              <a:buChar char="○"/>
              <a:defRPr>
                <a:latin typeface="Roboto"/>
                <a:ea typeface="Roboto"/>
                <a:cs typeface="Roboto"/>
                <a:sym typeface="Roboto"/>
              </a:defRPr>
            </a:lvl8pPr>
            <a:lvl9pPr marL="4114800" lvl="8" indent="-317500">
              <a:lnSpc>
                <a:spcPct val="115000"/>
              </a:lnSpc>
              <a:spcBef>
                <a:spcPts val="0"/>
              </a:spcBef>
              <a:spcAft>
                <a:spcPts val="0"/>
              </a:spcAft>
              <a:buSzPts val="1400"/>
              <a:buFont typeface="Roboto"/>
              <a:buChar char="■"/>
              <a:defRPr>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464100" y="1609725"/>
            <a:ext cx="4496400" cy="165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Updated tuberculosis guidelines </a:t>
            </a:r>
            <a:endParaRPr dirty="0"/>
          </a:p>
        </p:txBody>
      </p:sp>
      <p:sp>
        <p:nvSpPr>
          <p:cNvPr id="59" name="Google Shape;59;p15"/>
          <p:cNvSpPr txBox="1">
            <a:spLocks noGrp="1"/>
          </p:cNvSpPr>
          <p:nvPr>
            <p:ph type="subTitle" idx="1"/>
          </p:nvPr>
        </p:nvSpPr>
        <p:spPr>
          <a:xfrm>
            <a:off x="464100" y="3311625"/>
            <a:ext cx="4496400" cy="29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Makwakwa</a:t>
            </a:r>
            <a:r>
              <a:rPr lang="en-US" dirty="0" smtClean="0"/>
              <a:t> SG – Pharmacist </a:t>
            </a:r>
          </a:p>
          <a:p>
            <a:pPr marL="0" lvl="0" indent="0" algn="l" rtl="0">
              <a:spcBef>
                <a:spcPts val="0"/>
              </a:spcBef>
              <a:spcAft>
                <a:spcPts val="0"/>
              </a:spcAft>
              <a:buNone/>
            </a:pPr>
            <a:r>
              <a:rPr lang="en-US" dirty="0" smtClean="0"/>
              <a:t>25 September 2025</a:t>
            </a:r>
            <a:endParaRPr dirty="0"/>
          </a:p>
        </p:txBody>
      </p:sp>
      <p:grpSp>
        <p:nvGrpSpPr>
          <p:cNvPr id="60" name="Google Shape;60;p15"/>
          <p:cNvGrpSpPr/>
          <p:nvPr/>
        </p:nvGrpSpPr>
        <p:grpSpPr>
          <a:xfrm>
            <a:off x="4048269" y="298950"/>
            <a:ext cx="1419081" cy="1504553"/>
            <a:chOff x="4048269" y="298950"/>
            <a:chExt cx="1419081" cy="1504553"/>
          </a:xfrm>
        </p:grpSpPr>
        <p:sp>
          <p:nvSpPr>
            <p:cNvPr id="61" name="Google Shape;61;p15"/>
            <p:cNvSpPr/>
            <p:nvPr/>
          </p:nvSpPr>
          <p:spPr>
            <a:xfrm flipH="1">
              <a:off x="4048269" y="298950"/>
              <a:ext cx="1419081" cy="1419081"/>
            </a:xfrm>
            <a:custGeom>
              <a:avLst/>
              <a:gdLst/>
              <a:ahLst/>
              <a:cxnLst/>
              <a:rect l="l" t="t" r="r" b="b"/>
              <a:pathLst>
                <a:path w="60638" h="60638" extrusionOk="0">
                  <a:moveTo>
                    <a:pt x="30319" y="1"/>
                  </a:moveTo>
                  <a:cubicBezTo>
                    <a:pt x="13589" y="1"/>
                    <a:pt x="1" y="13589"/>
                    <a:pt x="1" y="30319"/>
                  </a:cubicBezTo>
                  <a:cubicBezTo>
                    <a:pt x="1" y="47050"/>
                    <a:pt x="13589" y="60638"/>
                    <a:pt x="30319" y="60638"/>
                  </a:cubicBezTo>
                  <a:cubicBezTo>
                    <a:pt x="47050" y="60638"/>
                    <a:pt x="60638" y="47050"/>
                    <a:pt x="60638" y="30319"/>
                  </a:cubicBezTo>
                  <a:cubicBezTo>
                    <a:pt x="60638" y="13589"/>
                    <a:pt x="47050" y="1"/>
                    <a:pt x="3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flipH="1">
              <a:off x="4806467" y="627991"/>
              <a:ext cx="416447" cy="744925"/>
            </a:xfrm>
            <a:custGeom>
              <a:avLst/>
              <a:gdLst/>
              <a:ahLst/>
              <a:cxnLst/>
              <a:rect l="l" t="t" r="r" b="b"/>
              <a:pathLst>
                <a:path w="17795" h="31831" extrusionOk="0">
                  <a:moveTo>
                    <a:pt x="14750" y="0"/>
                  </a:moveTo>
                  <a:cubicBezTo>
                    <a:pt x="11239" y="0"/>
                    <a:pt x="6493" y="5136"/>
                    <a:pt x="5223" y="7478"/>
                  </a:cubicBezTo>
                  <a:cubicBezTo>
                    <a:pt x="3744" y="10251"/>
                    <a:pt x="3744" y="14827"/>
                    <a:pt x="1896" y="18940"/>
                  </a:cubicBezTo>
                  <a:cubicBezTo>
                    <a:pt x="47" y="23007"/>
                    <a:pt x="1" y="28599"/>
                    <a:pt x="93" y="30679"/>
                  </a:cubicBezTo>
                  <a:cubicBezTo>
                    <a:pt x="112" y="31529"/>
                    <a:pt x="386" y="31831"/>
                    <a:pt x="952" y="31831"/>
                  </a:cubicBezTo>
                  <a:cubicBezTo>
                    <a:pt x="1771" y="31831"/>
                    <a:pt x="3203" y="31198"/>
                    <a:pt x="5362" y="30679"/>
                  </a:cubicBezTo>
                  <a:cubicBezTo>
                    <a:pt x="9013" y="29847"/>
                    <a:pt x="11416" y="29246"/>
                    <a:pt x="14328" y="28507"/>
                  </a:cubicBezTo>
                  <a:cubicBezTo>
                    <a:pt x="17194" y="27814"/>
                    <a:pt x="17009" y="26057"/>
                    <a:pt x="16639" y="23238"/>
                  </a:cubicBezTo>
                  <a:cubicBezTo>
                    <a:pt x="16315" y="20465"/>
                    <a:pt x="16408" y="18339"/>
                    <a:pt x="16962" y="13764"/>
                  </a:cubicBezTo>
                  <a:cubicBezTo>
                    <a:pt x="17563" y="9234"/>
                    <a:pt x="17794" y="6230"/>
                    <a:pt x="17610" y="3596"/>
                  </a:cubicBezTo>
                  <a:cubicBezTo>
                    <a:pt x="17425" y="1008"/>
                    <a:pt x="16362" y="453"/>
                    <a:pt x="16362" y="453"/>
                  </a:cubicBezTo>
                  <a:cubicBezTo>
                    <a:pt x="15872" y="139"/>
                    <a:pt x="15328" y="0"/>
                    <a:pt x="14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flipH="1">
              <a:off x="4292719" y="627921"/>
              <a:ext cx="416447" cy="744995"/>
            </a:xfrm>
            <a:custGeom>
              <a:avLst/>
              <a:gdLst/>
              <a:ahLst/>
              <a:cxnLst/>
              <a:rect l="l" t="t" r="r" b="b"/>
              <a:pathLst>
                <a:path w="17795" h="31834" extrusionOk="0">
                  <a:moveTo>
                    <a:pt x="3054" y="1"/>
                  </a:moveTo>
                  <a:cubicBezTo>
                    <a:pt x="2473" y="1"/>
                    <a:pt x="1926" y="141"/>
                    <a:pt x="1434" y="456"/>
                  </a:cubicBezTo>
                  <a:cubicBezTo>
                    <a:pt x="1434" y="456"/>
                    <a:pt x="371" y="1011"/>
                    <a:pt x="186" y="3599"/>
                  </a:cubicBezTo>
                  <a:cubicBezTo>
                    <a:pt x="1" y="6233"/>
                    <a:pt x="232" y="9237"/>
                    <a:pt x="833" y="13767"/>
                  </a:cubicBezTo>
                  <a:cubicBezTo>
                    <a:pt x="1018" y="15430"/>
                    <a:pt x="1156" y="16771"/>
                    <a:pt x="1249" y="17926"/>
                  </a:cubicBezTo>
                  <a:cubicBezTo>
                    <a:pt x="1387" y="19682"/>
                    <a:pt x="1341" y="21485"/>
                    <a:pt x="1110" y="23241"/>
                  </a:cubicBezTo>
                  <a:cubicBezTo>
                    <a:pt x="787" y="26060"/>
                    <a:pt x="602" y="27817"/>
                    <a:pt x="3467" y="28510"/>
                  </a:cubicBezTo>
                  <a:cubicBezTo>
                    <a:pt x="4946" y="28880"/>
                    <a:pt x="6333" y="29249"/>
                    <a:pt x="7858" y="29619"/>
                  </a:cubicBezTo>
                  <a:lnTo>
                    <a:pt x="12433" y="30682"/>
                  </a:lnTo>
                  <a:cubicBezTo>
                    <a:pt x="14593" y="31201"/>
                    <a:pt x="16008" y="31834"/>
                    <a:pt x="16824" y="31834"/>
                  </a:cubicBezTo>
                  <a:cubicBezTo>
                    <a:pt x="17387" y="31834"/>
                    <a:pt x="17664" y="31532"/>
                    <a:pt x="17702" y="30682"/>
                  </a:cubicBezTo>
                  <a:cubicBezTo>
                    <a:pt x="17795" y="28602"/>
                    <a:pt x="17748" y="23010"/>
                    <a:pt x="15900" y="18943"/>
                  </a:cubicBezTo>
                  <a:cubicBezTo>
                    <a:pt x="14051" y="14830"/>
                    <a:pt x="14051" y="10254"/>
                    <a:pt x="12572" y="7481"/>
                  </a:cubicBezTo>
                  <a:cubicBezTo>
                    <a:pt x="11303" y="5102"/>
                    <a:pt x="6564" y="1"/>
                    <a:pt x="3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flipH="1">
              <a:off x="4809721" y="851650"/>
              <a:ext cx="325505" cy="422766"/>
            </a:xfrm>
            <a:custGeom>
              <a:avLst/>
              <a:gdLst/>
              <a:ahLst/>
              <a:cxnLst/>
              <a:rect l="l" t="t" r="r" b="b"/>
              <a:pathLst>
                <a:path w="13909" h="18065" extrusionOk="0">
                  <a:moveTo>
                    <a:pt x="13539" y="1"/>
                  </a:moveTo>
                  <a:cubicBezTo>
                    <a:pt x="13539" y="1"/>
                    <a:pt x="13215" y="186"/>
                    <a:pt x="12615" y="417"/>
                  </a:cubicBezTo>
                  <a:cubicBezTo>
                    <a:pt x="12291" y="509"/>
                    <a:pt x="11875" y="648"/>
                    <a:pt x="11459" y="786"/>
                  </a:cubicBezTo>
                  <a:cubicBezTo>
                    <a:pt x="11043" y="925"/>
                    <a:pt x="10489" y="1018"/>
                    <a:pt x="9934" y="1249"/>
                  </a:cubicBezTo>
                  <a:cubicBezTo>
                    <a:pt x="9287" y="1433"/>
                    <a:pt x="8686" y="1711"/>
                    <a:pt x="8132" y="2034"/>
                  </a:cubicBezTo>
                  <a:cubicBezTo>
                    <a:pt x="7485" y="2404"/>
                    <a:pt x="6930" y="2912"/>
                    <a:pt x="6468" y="3467"/>
                  </a:cubicBezTo>
                  <a:cubicBezTo>
                    <a:pt x="5959" y="4068"/>
                    <a:pt x="5590" y="4761"/>
                    <a:pt x="5312" y="5501"/>
                  </a:cubicBezTo>
                  <a:cubicBezTo>
                    <a:pt x="5035" y="6240"/>
                    <a:pt x="4850" y="7026"/>
                    <a:pt x="4712" y="7811"/>
                  </a:cubicBezTo>
                  <a:cubicBezTo>
                    <a:pt x="4573" y="9383"/>
                    <a:pt x="4480" y="10908"/>
                    <a:pt x="4203" y="12295"/>
                  </a:cubicBezTo>
                  <a:cubicBezTo>
                    <a:pt x="3926" y="13681"/>
                    <a:pt x="3464" y="15021"/>
                    <a:pt x="2678" y="15807"/>
                  </a:cubicBezTo>
                  <a:cubicBezTo>
                    <a:pt x="2493" y="16038"/>
                    <a:pt x="2262" y="16177"/>
                    <a:pt x="2031" y="16316"/>
                  </a:cubicBezTo>
                  <a:lnTo>
                    <a:pt x="1338" y="16639"/>
                  </a:lnTo>
                  <a:cubicBezTo>
                    <a:pt x="968" y="16824"/>
                    <a:pt x="644" y="17101"/>
                    <a:pt x="413" y="17379"/>
                  </a:cubicBezTo>
                  <a:cubicBezTo>
                    <a:pt x="230" y="17607"/>
                    <a:pt x="92" y="17836"/>
                    <a:pt x="0" y="18065"/>
                  </a:cubicBezTo>
                  <a:lnTo>
                    <a:pt x="0" y="18065"/>
                  </a:lnTo>
                  <a:cubicBezTo>
                    <a:pt x="92" y="17836"/>
                    <a:pt x="230" y="17608"/>
                    <a:pt x="413" y="17425"/>
                  </a:cubicBezTo>
                  <a:cubicBezTo>
                    <a:pt x="691" y="17147"/>
                    <a:pt x="1014" y="16916"/>
                    <a:pt x="1384" y="16731"/>
                  </a:cubicBezTo>
                  <a:lnTo>
                    <a:pt x="2077" y="16454"/>
                  </a:lnTo>
                  <a:cubicBezTo>
                    <a:pt x="2354" y="16316"/>
                    <a:pt x="2586" y="16131"/>
                    <a:pt x="2770" y="15946"/>
                  </a:cubicBezTo>
                  <a:cubicBezTo>
                    <a:pt x="3233" y="15530"/>
                    <a:pt x="3602" y="14975"/>
                    <a:pt x="3880" y="14374"/>
                  </a:cubicBezTo>
                  <a:cubicBezTo>
                    <a:pt x="4157" y="13727"/>
                    <a:pt x="4388" y="13080"/>
                    <a:pt x="4527" y="12387"/>
                  </a:cubicBezTo>
                  <a:cubicBezTo>
                    <a:pt x="4896" y="10954"/>
                    <a:pt x="5035" y="9429"/>
                    <a:pt x="5266" y="7904"/>
                  </a:cubicBezTo>
                  <a:cubicBezTo>
                    <a:pt x="5405" y="7164"/>
                    <a:pt x="5590" y="6425"/>
                    <a:pt x="5913" y="5778"/>
                  </a:cubicBezTo>
                  <a:cubicBezTo>
                    <a:pt x="6144" y="5085"/>
                    <a:pt x="6514" y="4484"/>
                    <a:pt x="6976" y="3975"/>
                  </a:cubicBezTo>
                  <a:cubicBezTo>
                    <a:pt x="7854" y="3051"/>
                    <a:pt x="8963" y="2404"/>
                    <a:pt x="10165" y="2127"/>
                  </a:cubicBezTo>
                  <a:cubicBezTo>
                    <a:pt x="10674" y="1942"/>
                    <a:pt x="11228" y="1849"/>
                    <a:pt x="11690" y="1757"/>
                  </a:cubicBezTo>
                  <a:cubicBezTo>
                    <a:pt x="12152" y="1618"/>
                    <a:pt x="12568" y="1480"/>
                    <a:pt x="12892" y="1387"/>
                  </a:cubicBezTo>
                  <a:cubicBezTo>
                    <a:pt x="13539" y="1202"/>
                    <a:pt x="13909" y="1018"/>
                    <a:pt x="13909" y="1018"/>
                  </a:cubicBezTo>
                  <a:lnTo>
                    <a:pt x="135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flipH="1">
              <a:off x="4851895" y="775942"/>
              <a:ext cx="133067" cy="104937"/>
            </a:xfrm>
            <a:custGeom>
              <a:avLst/>
              <a:gdLst/>
              <a:ahLst/>
              <a:cxnLst/>
              <a:rect l="l" t="t" r="r" b="b"/>
              <a:pathLst>
                <a:path w="5686" h="4484" extrusionOk="0">
                  <a:moveTo>
                    <a:pt x="1" y="1"/>
                  </a:moveTo>
                  <a:cubicBezTo>
                    <a:pt x="1" y="93"/>
                    <a:pt x="47" y="185"/>
                    <a:pt x="93" y="278"/>
                  </a:cubicBezTo>
                  <a:cubicBezTo>
                    <a:pt x="185" y="555"/>
                    <a:pt x="324" y="786"/>
                    <a:pt x="555" y="971"/>
                  </a:cubicBezTo>
                  <a:cubicBezTo>
                    <a:pt x="832" y="1248"/>
                    <a:pt x="1156" y="1479"/>
                    <a:pt x="1526" y="1618"/>
                  </a:cubicBezTo>
                  <a:cubicBezTo>
                    <a:pt x="1942" y="1757"/>
                    <a:pt x="2358" y="1942"/>
                    <a:pt x="2774" y="2127"/>
                  </a:cubicBezTo>
                  <a:cubicBezTo>
                    <a:pt x="3190" y="2311"/>
                    <a:pt x="3559" y="2542"/>
                    <a:pt x="3929" y="2774"/>
                  </a:cubicBezTo>
                  <a:cubicBezTo>
                    <a:pt x="4253" y="3005"/>
                    <a:pt x="4530" y="3282"/>
                    <a:pt x="4715" y="3559"/>
                  </a:cubicBezTo>
                  <a:cubicBezTo>
                    <a:pt x="4807" y="3652"/>
                    <a:pt x="4900" y="3790"/>
                    <a:pt x="4946" y="3929"/>
                  </a:cubicBezTo>
                  <a:cubicBezTo>
                    <a:pt x="4992" y="4021"/>
                    <a:pt x="5038" y="4114"/>
                    <a:pt x="5084" y="4206"/>
                  </a:cubicBezTo>
                  <a:lnTo>
                    <a:pt x="5177" y="4484"/>
                  </a:lnTo>
                  <a:lnTo>
                    <a:pt x="5685" y="4391"/>
                  </a:lnTo>
                  <a:cubicBezTo>
                    <a:pt x="5685" y="4391"/>
                    <a:pt x="5639" y="4253"/>
                    <a:pt x="5593" y="4021"/>
                  </a:cubicBezTo>
                  <a:cubicBezTo>
                    <a:pt x="5500" y="3929"/>
                    <a:pt x="5454" y="3790"/>
                    <a:pt x="5408" y="3698"/>
                  </a:cubicBezTo>
                  <a:cubicBezTo>
                    <a:pt x="5316" y="3513"/>
                    <a:pt x="5177" y="3421"/>
                    <a:pt x="5084" y="3282"/>
                  </a:cubicBezTo>
                  <a:cubicBezTo>
                    <a:pt x="4484" y="2635"/>
                    <a:pt x="3744" y="2173"/>
                    <a:pt x="2912" y="1895"/>
                  </a:cubicBezTo>
                  <a:cubicBezTo>
                    <a:pt x="2496" y="1711"/>
                    <a:pt x="2034" y="1572"/>
                    <a:pt x="1618" y="1479"/>
                  </a:cubicBezTo>
                  <a:cubicBezTo>
                    <a:pt x="1248" y="1341"/>
                    <a:pt x="925" y="1156"/>
                    <a:pt x="601" y="925"/>
                  </a:cubicBezTo>
                  <a:cubicBezTo>
                    <a:pt x="417" y="740"/>
                    <a:pt x="232" y="509"/>
                    <a:pt x="139" y="278"/>
                  </a:cubicBezTo>
                  <a:cubicBezTo>
                    <a:pt x="93" y="185"/>
                    <a:pt x="47" y="9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flipH="1">
              <a:off x="4895166" y="937093"/>
              <a:ext cx="86542" cy="220686"/>
            </a:xfrm>
            <a:custGeom>
              <a:avLst/>
              <a:gdLst/>
              <a:ahLst/>
              <a:cxnLst/>
              <a:rect l="l" t="t" r="r" b="b"/>
              <a:pathLst>
                <a:path w="3698" h="9430" extrusionOk="0">
                  <a:moveTo>
                    <a:pt x="0" y="1"/>
                  </a:moveTo>
                  <a:lnTo>
                    <a:pt x="0" y="140"/>
                  </a:lnTo>
                  <a:lnTo>
                    <a:pt x="0" y="463"/>
                  </a:lnTo>
                  <a:cubicBezTo>
                    <a:pt x="0" y="879"/>
                    <a:pt x="93" y="1295"/>
                    <a:pt x="185" y="1711"/>
                  </a:cubicBezTo>
                  <a:cubicBezTo>
                    <a:pt x="324" y="2266"/>
                    <a:pt x="555" y="2774"/>
                    <a:pt x="832" y="3282"/>
                  </a:cubicBezTo>
                  <a:cubicBezTo>
                    <a:pt x="1017" y="3560"/>
                    <a:pt x="1202" y="3837"/>
                    <a:pt x="1433" y="4068"/>
                  </a:cubicBezTo>
                  <a:cubicBezTo>
                    <a:pt x="1710" y="4299"/>
                    <a:pt x="1941" y="4484"/>
                    <a:pt x="2172" y="4715"/>
                  </a:cubicBezTo>
                  <a:cubicBezTo>
                    <a:pt x="2635" y="5177"/>
                    <a:pt x="3004" y="5686"/>
                    <a:pt x="3282" y="6240"/>
                  </a:cubicBezTo>
                  <a:cubicBezTo>
                    <a:pt x="3466" y="6749"/>
                    <a:pt x="3605" y="7303"/>
                    <a:pt x="3605" y="7858"/>
                  </a:cubicBezTo>
                  <a:cubicBezTo>
                    <a:pt x="3605" y="8228"/>
                    <a:pt x="3605" y="8644"/>
                    <a:pt x="3513" y="9013"/>
                  </a:cubicBezTo>
                  <a:lnTo>
                    <a:pt x="3420" y="9429"/>
                  </a:lnTo>
                  <a:lnTo>
                    <a:pt x="3559" y="9013"/>
                  </a:lnTo>
                  <a:cubicBezTo>
                    <a:pt x="3651" y="8644"/>
                    <a:pt x="3698" y="8228"/>
                    <a:pt x="3698" y="7858"/>
                  </a:cubicBezTo>
                  <a:cubicBezTo>
                    <a:pt x="3698" y="7303"/>
                    <a:pt x="3605" y="6702"/>
                    <a:pt x="3420" y="6194"/>
                  </a:cubicBezTo>
                  <a:cubicBezTo>
                    <a:pt x="3143" y="5593"/>
                    <a:pt x="2819" y="5039"/>
                    <a:pt x="2357" y="4576"/>
                  </a:cubicBezTo>
                  <a:cubicBezTo>
                    <a:pt x="2126" y="4299"/>
                    <a:pt x="1895" y="4068"/>
                    <a:pt x="1664" y="3837"/>
                  </a:cubicBezTo>
                  <a:cubicBezTo>
                    <a:pt x="1479" y="3606"/>
                    <a:pt x="1294" y="3375"/>
                    <a:pt x="1156" y="3097"/>
                  </a:cubicBezTo>
                  <a:cubicBezTo>
                    <a:pt x="878" y="2635"/>
                    <a:pt x="693" y="2127"/>
                    <a:pt x="601" y="1572"/>
                  </a:cubicBezTo>
                  <a:cubicBezTo>
                    <a:pt x="555" y="1203"/>
                    <a:pt x="509" y="833"/>
                    <a:pt x="509" y="417"/>
                  </a:cubicBezTo>
                  <a:lnTo>
                    <a:pt x="509" y="140"/>
                  </a:lnTo>
                  <a:lnTo>
                    <a:pt x="5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flipH="1">
              <a:off x="5006559" y="989023"/>
              <a:ext cx="155790" cy="160097"/>
            </a:xfrm>
            <a:custGeom>
              <a:avLst/>
              <a:gdLst/>
              <a:ahLst/>
              <a:cxnLst/>
              <a:rect l="l" t="t" r="r" b="b"/>
              <a:pathLst>
                <a:path w="6657" h="6841" extrusionOk="0">
                  <a:moveTo>
                    <a:pt x="6471" y="0"/>
                  </a:moveTo>
                  <a:cubicBezTo>
                    <a:pt x="6333" y="47"/>
                    <a:pt x="6194" y="93"/>
                    <a:pt x="6055" y="185"/>
                  </a:cubicBezTo>
                  <a:cubicBezTo>
                    <a:pt x="5732" y="370"/>
                    <a:pt x="5362" y="555"/>
                    <a:pt x="5039" y="786"/>
                  </a:cubicBezTo>
                  <a:cubicBezTo>
                    <a:pt x="4854" y="925"/>
                    <a:pt x="4623" y="1110"/>
                    <a:pt x="4438" y="1294"/>
                  </a:cubicBezTo>
                  <a:cubicBezTo>
                    <a:pt x="4253" y="1526"/>
                    <a:pt x="4068" y="1757"/>
                    <a:pt x="3929" y="2080"/>
                  </a:cubicBezTo>
                  <a:cubicBezTo>
                    <a:pt x="3698" y="2635"/>
                    <a:pt x="3560" y="3236"/>
                    <a:pt x="3282" y="3790"/>
                  </a:cubicBezTo>
                  <a:cubicBezTo>
                    <a:pt x="3144" y="4067"/>
                    <a:pt x="2959" y="4299"/>
                    <a:pt x="2774" y="4530"/>
                  </a:cubicBezTo>
                  <a:cubicBezTo>
                    <a:pt x="2543" y="4715"/>
                    <a:pt x="2312" y="4899"/>
                    <a:pt x="2034" y="5038"/>
                  </a:cubicBezTo>
                  <a:cubicBezTo>
                    <a:pt x="1572" y="5315"/>
                    <a:pt x="1156" y="5639"/>
                    <a:pt x="694" y="5962"/>
                  </a:cubicBezTo>
                  <a:cubicBezTo>
                    <a:pt x="417" y="6194"/>
                    <a:pt x="186" y="6471"/>
                    <a:pt x="1" y="6841"/>
                  </a:cubicBezTo>
                  <a:cubicBezTo>
                    <a:pt x="186" y="6517"/>
                    <a:pt x="463" y="6240"/>
                    <a:pt x="787" y="6009"/>
                  </a:cubicBezTo>
                  <a:cubicBezTo>
                    <a:pt x="1203" y="5685"/>
                    <a:pt x="1665" y="5454"/>
                    <a:pt x="2127" y="5177"/>
                  </a:cubicBezTo>
                  <a:cubicBezTo>
                    <a:pt x="2404" y="5038"/>
                    <a:pt x="2682" y="4853"/>
                    <a:pt x="2913" y="4668"/>
                  </a:cubicBezTo>
                  <a:cubicBezTo>
                    <a:pt x="3144" y="4437"/>
                    <a:pt x="3375" y="4206"/>
                    <a:pt x="3513" y="3929"/>
                  </a:cubicBezTo>
                  <a:cubicBezTo>
                    <a:pt x="3837" y="3374"/>
                    <a:pt x="4022" y="2727"/>
                    <a:pt x="4299" y="2265"/>
                  </a:cubicBezTo>
                  <a:cubicBezTo>
                    <a:pt x="4392" y="1988"/>
                    <a:pt x="4530" y="1803"/>
                    <a:pt x="4761" y="1618"/>
                  </a:cubicBezTo>
                  <a:cubicBezTo>
                    <a:pt x="4900" y="1479"/>
                    <a:pt x="5131" y="1294"/>
                    <a:pt x="5316" y="1202"/>
                  </a:cubicBezTo>
                  <a:cubicBezTo>
                    <a:pt x="5639" y="971"/>
                    <a:pt x="5963" y="832"/>
                    <a:pt x="6286" y="647"/>
                  </a:cubicBezTo>
                  <a:cubicBezTo>
                    <a:pt x="6425" y="601"/>
                    <a:pt x="6518" y="555"/>
                    <a:pt x="6656" y="509"/>
                  </a:cubicBezTo>
                  <a:lnTo>
                    <a:pt x="6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flipH="1">
              <a:off x="4876773" y="884109"/>
              <a:ext cx="33559" cy="138473"/>
            </a:xfrm>
            <a:custGeom>
              <a:avLst/>
              <a:gdLst/>
              <a:ahLst/>
              <a:cxnLst/>
              <a:rect l="l" t="t" r="r" b="b"/>
              <a:pathLst>
                <a:path w="1434" h="5917" extrusionOk="0">
                  <a:moveTo>
                    <a:pt x="971" y="0"/>
                  </a:moveTo>
                  <a:lnTo>
                    <a:pt x="925" y="93"/>
                  </a:lnTo>
                  <a:cubicBezTo>
                    <a:pt x="925" y="139"/>
                    <a:pt x="879" y="185"/>
                    <a:pt x="832" y="278"/>
                  </a:cubicBezTo>
                  <a:cubicBezTo>
                    <a:pt x="740" y="509"/>
                    <a:pt x="648" y="740"/>
                    <a:pt x="555" y="971"/>
                  </a:cubicBezTo>
                  <a:cubicBezTo>
                    <a:pt x="509" y="1109"/>
                    <a:pt x="509" y="1294"/>
                    <a:pt x="463" y="1433"/>
                  </a:cubicBezTo>
                  <a:cubicBezTo>
                    <a:pt x="463" y="1618"/>
                    <a:pt x="463" y="1849"/>
                    <a:pt x="463" y="2034"/>
                  </a:cubicBezTo>
                  <a:cubicBezTo>
                    <a:pt x="509" y="2404"/>
                    <a:pt x="601" y="2773"/>
                    <a:pt x="740" y="3143"/>
                  </a:cubicBezTo>
                  <a:cubicBezTo>
                    <a:pt x="786" y="3328"/>
                    <a:pt x="832" y="3513"/>
                    <a:pt x="879" y="3698"/>
                  </a:cubicBezTo>
                  <a:cubicBezTo>
                    <a:pt x="879" y="3836"/>
                    <a:pt x="832" y="4021"/>
                    <a:pt x="786" y="4160"/>
                  </a:cubicBezTo>
                  <a:cubicBezTo>
                    <a:pt x="601" y="4483"/>
                    <a:pt x="416" y="4761"/>
                    <a:pt x="278" y="4992"/>
                  </a:cubicBezTo>
                  <a:cubicBezTo>
                    <a:pt x="93" y="5269"/>
                    <a:pt x="1" y="5593"/>
                    <a:pt x="1" y="5916"/>
                  </a:cubicBezTo>
                  <a:cubicBezTo>
                    <a:pt x="47" y="5593"/>
                    <a:pt x="139" y="5315"/>
                    <a:pt x="370" y="5038"/>
                  </a:cubicBezTo>
                  <a:cubicBezTo>
                    <a:pt x="509" y="4807"/>
                    <a:pt x="740" y="4576"/>
                    <a:pt x="879" y="4252"/>
                  </a:cubicBezTo>
                  <a:cubicBezTo>
                    <a:pt x="1017" y="4067"/>
                    <a:pt x="1064" y="3883"/>
                    <a:pt x="1064" y="3651"/>
                  </a:cubicBezTo>
                  <a:cubicBezTo>
                    <a:pt x="1064" y="3467"/>
                    <a:pt x="1017" y="3282"/>
                    <a:pt x="971" y="3097"/>
                  </a:cubicBezTo>
                  <a:cubicBezTo>
                    <a:pt x="879" y="2727"/>
                    <a:pt x="832" y="2357"/>
                    <a:pt x="832" y="2034"/>
                  </a:cubicBezTo>
                  <a:cubicBezTo>
                    <a:pt x="832" y="1849"/>
                    <a:pt x="832" y="1710"/>
                    <a:pt x="879" y="1525"/>
                  </a:cubicBezTo>
                  <a:cubicBezTo>
                    <a:pt x="925" y="1387"/>
                    <a:pt x="971" y="1248"/>
                    <a:pt x="1017" y="1109"/>
                  </a:cubicBezTo>
                  <a:cubicBezTo>
                    <a:pt x="1110" y="925"/>
                    <a:pt x="1202" y="740"/>
                    <a:pt x="1295" y="555"/>
                  </a:cubicBezTo>
                  <a:cubicBezTo>
                    <a:pt x="1341" y="509"/>
                    <a:pt x="1341" y="462"/>
                    <a:pt x="1387" y="416"/>
                  </a:cubicBezTo>
                  <a:lnTo>
                    <a:pt x="1433" y="370"/>
                  </a:lnTo>
                  <a:lnTo>
                    <a:pt x="9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flipH="1">
              <a:off x="4845413" y="953334"/>
              <a:ext cx="46524" cy="77884"/>
            </a:xfrm>
            <a:custGeom>
              <a:avLst/>
              <a:gdLst/>
              <a:ahLst/>
              <a:cxnLst/>
              <a:rect l="l" t="t" r="r" b="b"/>
              <a:pathLst>
                <a:path w="1988" h="3328" extrusionOk="0">
                  <a:moveTo>
                    <a:pt x="93" y="0"/>
                  </a:moveTo>
                  <a:lnTo>
                    <a:pt x="0" y="231"/>
                  </a:lnTo>
                  <a:cubicBezTo>
                    <a:pt x="185" y="324"/>
                    <a:pt x="370" y="370"/>
                    <a:pt x="509" y="509"/>
                  </a:cubicBezTo>
                  <a:cubicBezTo>
                    <a:pt x="601" y="555"/>
                    <a:pt x="693" y="601"/>
                    <a:pt x="740" y="693"/>
                  </a:cubicBezTo>
                  <a:cubicBezTo>
                    <a:pt x="832" y="740"/>
                    <a:pt x="878" y="832"/>
                    <a:pt x="925" y="925"/>
                  </a:cubicBezTo>
                  <a:cubicBezTo>
                    <a:pt x="971" y="1156"/>
                    <a:pt x="1017" y="1387"/>
                    <a:pt x="1017" y="1618"/>
                  </a:cubicBezTo>
                  <a:cubicBezTo>
                    <a:pt x="1017" y="1756"/>
                    <a:pt x="1063" y="1849"/>
                    <a:pt x="1109" y="1988"/>
                  </a:cubicBezTo>
                  <a:cubicBezTo>
                    <a:pt x="1202" y="2080"/>
                    <a:pt x="1248" y="2172"/>
                    <a:pt x="1341" y="2265"/>
                  </a:cubicBezTo>
                  <a:cubicBezTo>
                    <a:pt x="1525" y="2403"/>
                    <a:pt x="1664" y="2542"/>
                    <a:pt x="1803" y="2727"/>
                  </a:cubicBezTo>
                  <a:cubicBezTo>
                    <a:pt x="1895" y="2912"/>
                    <a:pt x="1941" y="3097"/>
                    <a:pt x="1941" y="3328"/>
                  </a:cubicBezTo>
                  <a:cubicBezTo>
                    <a:pt x="1988" y="3097"/>
                    <a:pt x="1941" y="2866"/>
                    <a:pt x="1803" y="2681"/>
                  </a:cubicBezTo>
                  <a:cubicBezTo>
                    <a:pt x="1710" y="2496"/>
                    <a:pt x="1572" y="2357"/>
                    <a:pt x="1433" y="2219"/>
                  </a:cubicBezTo>
                  <a:cubicBezTo>
                    <a:pt x="1341" y="2126"/>
                    <a:pt x="1294" y="2034"/>
                    <a:pt x="1202" y="1941"/>
                  </a:cubicBezTo>
                  <a:cubicBezTo>
                    <a:pt x="1156" y="1803"/>
                    <a:pt x="1156" y="1710"/>
                    <a:pt x="1156" y="1572"/>
                  </a:cubicBezTo>
                  <a:cubicBezTo>
                    <a:pt x="1156" y="1340"/>
                    <a:pt x="1156" y="1063"/>
                    <a:pt x="1109" y="832"/>
                  </a:cubicBezTo>
                  <a:cubicBezTo>
                    <a:pt x="1063" y="693"/>
                    <a:pt x="971" y="601"/>
                    <a:pt x="925" y="509"/>
                  </a:cubicBezTo>
                  <a:cubicBezTo>
                    <a:pt x="832" y="416"/>
                    <a:pt x="740" y="370"/>
                    <a:pt x="647" y="324"/>
                  </a:cubicBezTo>
                  <a:cubicBezTo>
                    <a:pt x="509" y="185"/>
                    <a:pt x="278" y="46"/>
                    <a:pt x="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flipH="1">
              <a:off x="4961137" y="1103673"/>
              <a:ext cx="71424" cy="161173"/>
            </a:xfrm>
            <a:custGeom>
              <a:avLst/>
              <a:gdLst/>
              <a:ahLst/>
              <a:cxnLst/>
              <a:rect l="l" t="t" r="r" b="b"/>
              <a:pathLst>
                <a:path w="3052" h="6887" extrusionOk="0">
                  <a:moveTo>
                    <a:pt x="463" y="0"/>
                  </a:moveTo>
                  <a:lnTo>
                    <a:pt x="1" y="278"/>
                  </a:lnTo>
                  <a:cubicBezTo>
                    <a:pt x="1" y="278"/>
                    <a:pt x="278" y="694"/>
                    <a:pt x="648" y="1295"/>
                  </a:cubicBezTo>
                  <a:cubicBezTo>
                    <a:pt x="879" y="1664"/>
                    <a:pt x="1064" y="1988"/>
                    <a:pt x="1203" y="2358"/>
                  </a:cubicBezTo>
                  <a:cubicBezTo>
                    <a:pt x="1295" y="2589"/>
                    <a:pt x="1388" y="2773"/>
                    <a:pt x="1388" y="3005"/>
                  </a:cubicBezTo>
                  <a:cubicBezTo>
                    <a:pt x="1388" y="3236"/>
                    <a:pt x="1388" y="3467"/>
                    <a:pt x="1341" y="3652"/>
                  </a:cubicBezTo>
                  <a:cubicBezTo>
                    <a:pt x="1203" y="4160"/>
                    <a:pt x="1203" y="4668"/>
                    <a:pt x="1341" y="5131"/>
                  </a:cubicBezTo>
                  <a:cubicBezTo>
                    <a:pt x="1526" y="5547"/>
                    <a:pt x="1803" y="5870"/>
                    <a:pt x="2127" y="6101"/>
                  </a:cubicBezTo>
                  <a:cubicBezTo>
                    <a:pt x="2404" y="6286"/>
                    <a:pt x="2635" y="6425"/>
                    <a:pt x="2866" y="6610"/>
                  </a:cubicBezTo>
                  <a:cubicBezTo>
                    <a:pt x="2635" y="6378"/>
                    <a:pt x="2451" y="6194"/>
                    <a:pt x="2173" y="6009"/>
                  </a:cubicBezTo>
                  <a:cubicBezTo>
                    <a:pt x="1896" y="5778"/>
                    <a:pt x="1619" y="5454"/>
                    <a:pt x="1480" y="5038"/>
                  </a:cubicBezTo>
                  <a:cubicBezTo>
                    <a:pt x="1434" y="4622"/>
                    <a:pt x="1434" y="4160"/>
                    <a:pt x="1572" y="3698"/>
                  </a:cubicBezTo>
                  <a:cubicBezTo>
                    <a:pt x="1665" y="3467"/>
                    <a:pt x="1665" y="3189"/>
                    <a:pt x="1711" y="2958"/>
                  </a:cubicBezTo>
                  <a:cubicBezTo>
                    <a:pt x="1711" y="2681"/>
                    <a:pt x="1665" y="2450"/>
                    <a:pt x="1572" y="2219"/>
                  </a:cubicBezTo>
                  <a:cubicBezTo>
                    <a:pt x="1388" y="1803"/>
                    <a:pt x="1249" y="1433"/>
                    <a:pt x="1064" y="1063"/>
                  </a:cubicBezTo>
                  <a:cubicBezTo>
                    <a:pt x="740" y="416"/>
                    <a:pt x="463" y="0"/>
                    <a:pt x="463" y="0"/>
                  </a:cubicBezTo>
                  <a:close/>
                  <a:moveTo>
                    <a:pt x="2866" y="6610"/>
                  </a:moveTo>
                  <a:lnTo>
                    <a:pt x="2866" y="6610"/>
                  </a:lnTo>
                  <a:cubicBezTo>
                    <a:pt x="2959" y="6702"/>
                    <a:pt x="3005" y="6794"/>
                    <a:pt x="3051" y="6887"/>
                  </a:cubicBezTo>
                  <a:cubicBezTo>
                    <a:pt x="3005" y="6794"/>
                    <a:pt x="2959" y="6656"/>
                    <a:pt x="2866" y="66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flipH="1">
              <a:off x="4870290" y="693729"/>
              <a:ext cx="50854" cy="156867"/>
            </a:xfrm>
            <a:custGeom>
              <a:avLst/>
              <a:gdLst/>
              <a:ahLst/>
              <a:cxnLst/>
              <a:rect l="l" t="t" r="r" b="b"/>
              <a:pathLst>
                <a:path w="2173" h="6703" extrusionOk="0">
                  <a:moveTo>
                    <a:pt x="0" y="1"/>
                  </a:moveTo>
                  <a:lnTo>
                    <a:pt x="0" y="1"/>
                  </a:lnTo>
                  <a:cubicBezTo>
                    <a:pt x="39" y="40"/>
                    <a:pt x="110" y="110"/>
                    <a:pt x="186" y="160"/>
                  </a:cubicBezTo>
                  <a:lnTo>
                    <a:pt x="186" y="160"/>
                  </a:lnTo>
                  <a:cubicBezTo>
                    <a:pt x="136" y="94"/>
                    <a:pt x="68" y="35"/>
                    <a:pt x="0" y="1"/>
                  </a:cubicBezTo>
                  <a:close/>
                  <a:moveTo>
                    <a:pt x="186" y="160"/>
                  </a:moveTo>
                  <a:cubicBezTo>
                    <a:pt x="204" y="183"/>
                    <a:pt x="219" y="208"/>
                    <a:pt x="231" y="232"/>
                  </a:cubicBezTo>
                  <a:cubicBezTo>
                    <a:pt x="416" y="417"/>
                    <a:pt x="555" y="648"/>
                    <a:pt x="694" y="925"/>
                  </a:cubicBezTo>
                  <a:cubicBezTo>
                    <a:pt x="832" y="1249"/>
                    <a:pt x="878" y="1665"/>
                    <a:pt x="832" y="2035"/>
                  </a:cubicBezTo>
                  <a:cubicBezTo>
                    <a:pt x="740" y="2497"/>
                    <a:pt x="740" y="2959"/>
                    <a:pt x="832" y="3375"/>
                  </a:cubicBezTo>
                  <a:cubicBezTo>
                    <a:pt x="878" y="3606"/>
                    <a:pt x="1017" y="3837"/>
                    <a:pt x="1156" y="4022"/>
                  </a:cubicBezTo>
                  <a:lnTo>
                    <a:pt x="1526" y="4530"/>
                  </a:lnTo>
                  <a:cubicBezTo>
                    <a:pt x="1757" y="4854"/>
                    <a:pt x="1895" y="5177"/>
                    <a:pt x="1941" y="5593"/>
                  </a:cubicBezTo>
                  <a:cubicBezTo>
                    <a:pt x="1941" y="5732"/>
                    <a:pt x="1941" y="5871"/>
                    <a:pt x="1941" y="6009"/>
                  </a:cubicBezTo>
                  <a:cubicBezTo>
                    <a:pt x="1895" y="6148"/>
                    <a:pt x="1895" y="6287"/>
                    <a:pt x="1895" y="6379"/>
                  </a:cubicBezTo>
                  <a:lnTo>
                    <a:pt x="1849" y="6656"/>
                  </a:lnTo>
                  <a:lnTo>
                    <a:pt x="2126" y="6703"/>
                  </a:lnTo>
                  <a:lnTo>
                    <a:pt x="2173" y="6425"/>
                  </a:lnTo>
                  <a:lnTo>
                    <a:pt x="2173" y="6055"/>
                  </a:lnTo>
                  <a:cubicBezTo>
                    <a:pt x="2173" y="5871"/>
                    <a:pt x="2173" y="5686"/>
                    <a:pt x="2126" y="5547"/>
                  </a:cubicBezTo>
                  <a:cubicBezTo>
                    <a:pt x="2080" y="5131"/>
                    <a:pt x="1895" y="4761"/>
                    <a:pt x="1664" y="4438"/>
                  </a:cubicBezTo>
                  <a:lnTo>
                    <a:pt x="1248" y="3929"/>
                  </a:lnTo>
                  <a:cubicBezTo>
                    <a:pt x="1110" y="3745"/>
                    <a:pt x="1017" y="3560"/>
                    <a:pt x="925" y="3375"/>
                  </a:cubicBezTo>
                  <a:cubicBezTo>
                    <a:pt x="832" y="2913"/>
                    <a:pt x="832" y="2497"/>
                    <a:pt x="878" y="2035"/>
                  </a:cubicBezTo>
                  <a:cubicBezTo>
                    <a:pt x="925" y="1665"/>
                    <a:pt x="832" y="1249"/>
                    <a:pt x="694" y="879"/>
                  </a:cubicBezTo>
                  <a:cubicBezTo>
                    <a:pt x="555" y="648"/>
                    <a:pt x="416" y="417"/>
                    <a:pt x="231" y="186"/>
                  </a:cubicBezTo>
                  <a:cubicBezTo>
                    <a:pt x="216" y="178"/>
                    <a:pt x="201" y="169"/>
                    <a:pt x="186" y="1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flipH="1">
              <a:off x="4963312" y="870653"/>
              <a:ext cx="128714" cy="59981"/>
            </a:xfrm>
            <a:custGeom>
              <a:avLst/>
              <a:gdLst/>
              <a:ahLst/>
              <a:cxnLst/>
              <a:rect l="l" t="t" r="r" b="b"/>
              <a:pathLst>
                <a:path w="5500" h="2563" extrusionOk="0">
                  <a:moveTo>
                    <a:pt x="2265" y="0"/>
                  </a:moveTo>
                  <a:cubicBezTo>
                    <a:pt x="2141" y="0"/>
                    <a:pt x="2018" y="21"/>
                    <a:pt x="1895" y="21"/>
                  </a:cubicBezTo>
                  <a:cubicBezTo>
                    <a:pt x="1525" y="67"/>
                    <a:pt x="1202" y="159"/>
                    <a:pt x="878" y="298"/>
                  </a:cubicBezTo>
                  <a:cubicBezTo>
                    <a:pt x="555" y="390"/>
                    <a:pt x="231" y="575"/>
                    <a:pt x="0" y="806"/>
                  </a:cubicBezTo>
                  <a:cubicBezTo>
                    <a:pt x="231" y="621"/>
                    <a:pt x="555" y="437"/>
                    <a:pt x="878" y="344"/>
                  </a:cubicBezTo>
                  <a:cubicBezTo>
                    <a:pt x="1202" y="252"/>
                    <a:pt x="1525" y="206"/>
                    <a:pt x="1895" y="206"/>
                  </a:cubicBezTo>
                  <a:cubicBezTo>
                    <a:pt x="1987" y="182"/>
                    <a:pt x="2080" y="171"/>
                    <a:pt x="2172" y="171"/>
                  </a:cubicBezTo>
                  <a:cubicBezTo>
                    <a:pt x="2265" y="171"/>
                    <a:pt x="2357" y="182"/>
                    <a:pt x="2450" y="206"/>
                  </a:cubicBezTo>
                  <a:lnTo>
                    <a:pt x="2727" y="252"/>
                  </a:lnTo>
                  <a:lnTo>
                    <a:pt x="3004" y="344"/>
                  </a:lnTo>
                  <a:cubicBezTo>
                    <a:pt x="3605" y="714"/>
                    <a:pt x="4113" y="1222"/>
                    <a:pt x="4483" y="1869"/>
                  </a:cubicBezTo>
                  <a:cubicBezTo>
                    <a:pt x="4576" y="1962"/>
                    <a:pt x="4668" y="2100"/>
                    <a:pt x="4807" y="2193"/>
                  </a:cubicBezTo>
                  <a:cubicBezTo>
                    <a:pt x="4899" y="2285"/>
                    <a:pt x="4992" y="2378"/>
                    <a:pt x="5084" y="2424"/>
                  </a:cubicBezTo>
                  <a:cubicBezTo>
                    <a:pt x="5176" y="2470"/>
                    <a:pt x="5315" y="2516"/>
                    <a:pt x="5454" y="2563"/>
                  </a:cubicBezTo>
                  <a:lnTo>
                    <a:pt x="5500" y="2008"/>
                  </a:lnTo>
                  <a:cubicBezTo>
                    <a:pt x="5454" y="2008"/>
                    <a:pt x="5407" y="2008"/>
                    <a:pt x="5315" y="1962"/>
                  </a:cubicBezTo>
                  <a:cubicBezTo>
                    <a:pt x="5269" y="1916"/>
                    <a:pt x="5176" y="1869"/>
                    <a:pt x="5130" y="1823"/>
                  </a:cubicBezTo>
                  <a:cubicBezTo>
                    <a:pt x="5038" y="1731"/>
                    <a:pt x="4945" y="1638"/>
                    <a:pt x="4853" y="1546"/>
                  </a:cubicBezTo>
                  <a:cubicBezTo>
                    <a:pt x="4622" y="1361"/>
                    <a:pt x="4437" y="1084"/>
                    <a:pt x="4160" y="806"/>
                  </a:cubicBezTo>
                  <a:cubicBezTo>
                    <a:pt x="3836" y="483"/>
                    <a:pt x="3513" y="252"/>
                    <a:pt x="3097" y="67"/>
                  </a:cubicBezTo>
                  <a:lnTo>
                    <a:pt x="2773" y="21"/>
                  </a:lnTo>
                  <a:lnTo>
                    <a:pt x="2450" y="21"/>
                  </a:lnTo>
                  <a:cubicBezTo>
                    <a:pt x="2388" y="5"/>
                    <a:pt x="2326" y="0"/>
                    <a:pt x="2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flipH="1">
              <a:off x="5054160" y="1022559"/>
              <a:ext cx="94125" cy="54083"/>
            </a:xfrm>
            <a:custGeom>
              <a:avLst/>
              <a:gdLst/>
              <a:ahLst/>
              <a:cxnLst/>
              <a:rect l="l" t="t" r="r" b="b"/>
              <a:pathLst>
                <a:path w="4022" h="2311" extrusionOk="0">
                  <a:moveTo>
                    <a:pt x="3744" y="0"/>
                  </a:moveTo>
                  <a:cubicBezTo>
                    <a:pt x="3559" y="185"/>
                    <a:pt x="3421" y="324"/>
                    <a:pt x="3236" y="462"/>
                  </a:cubicBezTo>
                  <a:cubicBezTo>
                    <a:pt x="3051" y="647"/>
                    <a:pt x="2866" y="740"/>
                    <a:pt x="2635" y="878"/>
                  </a:cubicBezTo>
                  <a:cubicBezTo>
                    <a:pt x="2543" y="924"/>
                    <a:pt x="2404" y="971"/>
                    <a:pt x="2312" y="1017"/>
                  </a:cubicBezTo>
                  <a:cubicBezTo>
                    <a:pt x="2173" y="1109"/>
                    <a:pt x="2034" y="1109"/>
                    <a:pt x="1942" y="1156"/>
                  </a:cubicBezTo>
                  <a:cubicBezTo>
                    <a:pt x="1618" y="1202"/>
                    <a:pt x="1387" y="1294"/>
                    <a:pt x="1156" y="1479"/>
                  </a:cubicBezTo>
                  <a:cubicBezTo>
                    <a:pt x="925" y="1664"/>
                    <a:pt x="740" y="1849"/>
                    <a:pt x="602" y="1987"/>
                  </a:cubicBezTo>
                  <a:cubicBezTo>
                    <a:pt x="463" y="2080"/>
                    <a:pt x="324" y="2172"/>
                    <a:pt x="186" y="2219"/>
                  </a:cubicBezTo>
                  <a:cubicBezTo>
                    <a:pt x="93" y="2265"/>
                    <a:pt x="47" y="2311"/>
                    <a:pt x="1" y="2311"/>
                  </a:cubicBezTo>
                  <a:cubicBezTo>
                    <a:pt x="47" y="2311"/>
                    <a:pt x="139" y="2265"/>
                    <a:pt x="186" y="2265"/>
                  </a:cubicBezTo>
                  <a:cubicBezTo>
                    <a:pt x="324" y="2219"/>
                    <a:pt x="509" y="2126"/>
                    <a:pt x="648" y="2034"/>
                  </a:cubicBezTo>
                  <a:cubicBezTo>
                    <a:pt x="833" y="1895"/>
                    <a:pt x="1018" y="1756"/>
                    <a:pt x="1202" y="1618"/>
                  </a:cubicBezTo>
                  <a:cubicBezTo>
                    <a:pt x="1341" y="1525"/>
                    <a:pt x="1433" y="1479"/>
                    <a:pt x="1572" y="1433"/>
                  </a:cubicBezTo>
                  <a:cubicBezTo>
                    <a:pt x="1711" y="1387"/>
                    <a:pt x="1803" y="1387"/>
                    <a:pt x="1942" y="1387"/>
                  </a:cubicBezTo>
                  <a:cubicBezTo>
                    <a:pt x="2081" y="1340"/>
                    <a:pt x="2265" y="1340"/>
                    <a:pt x="2404" y="1294"/>
                  </a:cubicBezTo>
                  <a:cubicBezTo>
                    <a:pt x="2543" y="1248"/>
                    <a:pt x="2635" y="1202"/>
                    <a:pt x="2774" y="1156"/>
                  </a:cubicBezTo>
                  <a:cubicBezTo>
                    <a:pt x="3005" y="1017"/>
                    <a:pt x="3236" y="924"/>
                    <a:pt x="3421" y="786"/>
                  </a:cubicBezTo>
                  <a:cubicBezTo>
                    <a:pt x="3652" y="647"/>
                    <a:pt x="3837" y="462"/>
                    <a:pt x="4022" y="324"/>
                  </a:cubicBezTo>
                  <a:lnTo>
                    <a:pt x="37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flipH="1">
              <a:off x="4933031" y="1033371"/>
              <a:ext cx="35712" cy="165502"/>
            </a:xfrm>
            <a:custGeom>
              <a:avLst/>
              <a:gdLst/>
              <a:ahLst/>
              <a:cxnLst/>
              <a:rect l="l" t="t" r="r" b="b"/>
              <a:pathLst>
                <a:path w="1526" h="7072" extrusionOk="0">
                  <a:moveTo>
                    <a:pt x="1341" y="0"/>
                  </a:moveTo>
                  <a:lnTo>
                    <a:pt x="1064" y="46"/>
                  </a:lnTo>
                  <a:cubicBezTo>
                    <a:pt x="1064" y="46"/>
                    <a:pt x="1110" y="185"/>
                    <a:pt x="1156" y="370"/>
                  </a:cubicBezTo>
                  <a:cubicBezTo>
                    <a:pt x="1202" y="647"/>
                    <a:pt x="1249" y="925"/>
                    <a:pt x="1249" y="1248"/>
                  </a:cubicBezTo>
                  <a:cubicBezTo>
                    <a:pt x="1295" y="1341"/>
                    <a:pt x="1295" y="1387"/>
                    <a:pt x="1249" y="1479"/>
                  </a:cubicBezTo>
                  <a:cubicBezTo>
                    <a:pt x="1249" y="1572"/>
                    <a:pt x="1202" y="1664"/>
                    <a:pt x="1156" y="1757"/>
                  </a:cubicBezTo>
                  <a:cubicBezTo>
                    <a:pt x="1064" y="1941"/>
                    <a:pt x="925" y="2080"/>
                    <a:pt x="740" y="2219"/>
                  </a:cubicBezTo>
                  <a:cubicBezTo>
                    <a:pt x="371" y="2588"/>
                    <a:pt x="139" y="3051"/>
                    <a:pt x="47" y="3513"/>
                  </a:cubicBezTo>
                  <a:cubicBezTo>
                    <a:pt x="1" y="4021"/>
                    <a:pt x="93" y="4530"/>
                    <a:pt x="324" y="4946"/>
                  </a:cubicBezTo>
                  <a:cubicBezTo>
                    <a:pt x="417" y="5177"/>
                    <a:pt x="555" y="5362"/>
                    <a:pt x="740" y="5500"/>
                  </a:cubicBezTo>
                  <a:cubicBezTo>
                    <a:pt x="879" y="5593"/>
                    <a:pt x="1018" y="5777"/>
                    <a:pt x="1156" y="5916"/>
                  </a:cubicBezTo>
                  <a:cubicBezTo>
                    <a:pt x="1064" y="5731"/>
                    <a:pt x="925" y="5593"/>
                    <a:pt x="786" y="5454"/>
                  </a:cubicBezTo>
                  <a:cubicBezTo>
                    <a:pt x="602" y="5315"/>
                    <a:pt x="463" y="5130"/>
                    <a:pt x="371" y="4946"/>
                  </a:cubicBezTo>
                  <a:cubicBezTo>
                    <a:pt x="186" y="4530"/>
                    <a:pt x="93" y="4021"/>
                    <a:pt x="186" y="3559"/>
                  </a:cubicBezTo>
                  <a:cubicBezTo>
                    <a:pt x="232" y="3328"/>
                    <a:pt x="324" y="3097"/>
                    <a:pt x="417" y="2912"/>
                  </a:cubicBezTo>
                  <a:cubicBezTo>
                    <a:pt x="555" y="2727"/>
                    <a:pt x="694" y="2542"/>
                    <a:pt x="879" y="2357"/>
                  </a:cubicBezTo>
                  <a:cubicBezTo>
                    <a:pt x="1064" y="2219"/>
                    <a:pt x="1249" y="2080"/>
                    <a:pt x="1341" y="1849"/>
                  </a:cubicBezTo>
                  <a:cubicBezTo>
                    <a:pt x="1480" y="1664"/>
                    <a:pt x="1526" y="1479"/>
                    <a:pt x="1526" y="1248"/>
                  </a:cubicBezTo>
                  <a:cubicBezTo>
                    <a:pt x="1526" y="925"/>
                    <a:pt x="1480" y="601"/>
                    <a:pt x="1434" y="324"/>
                  </a:cubicBezTo>
                  <a:cubicBezTo>
                    <a:pt x="1341" y="93"/>
                    <a:pt x="1341" y="0"/>
                    <a:pt x="1341" y="0"/>
                  </a:cubicBezTo>
                  <a:close/>
                  <a:moveTo>
                    <a:pt x="1156" y="5916"/>
                  </a:moveTo>
                  <a:lnTo>
                    <a:pt x="1156" y="5916"/>
                  </a:lnTo>
                  <a:cubicBezTo>
                    <a:pt x="1295" y="6194"/>
                    <a:pt x="1387" y="6471"/>
                    <a:pt x="1480" y="6748"/>
                  </a:cubicBezTo>
                  <a:cubicBezTo>
                    <a:pt x="1434" y="6471"/>
                    <a:pt x="1295" y="6194"/>
                    <a:pt x="1156" y="5916"/>
                  </a:cubicBezTo>
                  <a:close/>
                  <a:moveTo>
                    <a:pt x="1480" y="6748"/>
                  </a:moveTo>
                  <a:cubicBezTo>
                    <a:pt x="1480" y="6887"/>
                    <a:pt x="1526" y="6979"/>
                    <a:pt x="1526" y="7072"/>
                  </a:cubicBezTo>
                  <a:cubicBezTo>
                    <a:pt x="1526" y="6979"/>
                    <a:pt x="1526" y="6887"/>
                    <a:pt x="1480" y="67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flipH="1">
              <a:off x="5002232" y="773883"/>
              <a:ext cx="33559" cy="108073"/>
            </a:xfrm>
            <a:custGeom>
              <a:avLst/>
              <a:gdLst/>
              <a:ahLst/>
              <a:cxnLst/>
              <a:rect l="l" t="t" r="r" b="b"/>
              <a:pathLst>
                <a:path w="1434" h="4618" extrusionOk="0">
                  <a:moveTo>
                    <a:pt x="0" y="0"/>
                  </a:moveTo>
                  <a:cubicBezTo>
                    <a:pt x="1" y="184"/>
                    <a:pt x="47" y="367"/>
                    <a:pt x="93" y="551"/>
                  </a:cubicBezTo>
                  <a:cubicBezTo>
                    <a:pt x="324" y="1105"/>
                    <a:pt x="601" y="1614"/>
                    <a:pt x="925" y="2122"/>
                  </a:cubicBezTo>
                  <a:cubicBezTo>
                    <a:pt x="1248" y="2584"/>
                    <a:pt x="1341" y="3185"/>
                    <a:pt x="1156" y="3740"/>
                  </a:cubicBezTo>
                  <a:cubicBezTo>
                    <a:pt x="1110" y="4017"/>
                    <a:pt x="1017" y="4248"/>
                    <a:pt x="878" y="4479"/>
                  </a:cubicBezTo>
                  <a:lnTo>
                    <a:pt x="1110" y="4618"/>
                  </a:lnTo>
                  <a:cubicBezTo>
                    <a:pt x="1202" y="4341"/>
                    <a:pt x="1294" y="4109"/>
                    <a:pt x="1387" y="3832"/>
                  </a:cubicBezTo>
                  <a:cubicBezTo>
                    <a:pt x="1433" y="3555"/>
                    <a:pt x="1433" y="3231"/>
                    <a:pt x="1433" y="2954"/>
                  </a:cubicBezTo>
                  <a:cubicBezTo>
                    <a:pt x="1341" y="2630"/>
                    <a:pt x="1202" y="2353"/>
                    <a:pt x="1017" y="2076"/>
                  </a:cubicBezTo>
                  <a:cubicBezTo>
                    <a:pt x="694" y="1567"/>
                    <a:pt x="416" y="1059"/>
                    <a:pt x="139" y="551"/>
                  </a:cubicBezTo>
                  <a:cubicBezTo>
                    <a:pt x="47" y="367"/>
                    <a:pt x="1" y="18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flipH="1">
              <a:off x="5031436" y="1142614"/>
              <a:ext cx="153614" cy="64919"/>
            </a:xfrm>
            <a:custGeom>
              <a:avLst/>
              <a:gdLst/>
              <a:ahLst/>
              <a:cxnLst/>
              <a:rect l="l" t="t" r="r" b="b"/>
              <a:pathLst>
                <a:path w="6564" h="2774" extrusionOk="0">
                  <a:moveTo>
                    <a:pt x="6332" y="0"/>
                  </a:moveTo>
                  <a:cubicBezTo>
                    <a:pt x="6286" y="93"/>
                    <a:pt x="6193" y="185"/>
                    <a:pt x="6147" y="231"/>
                  </a:cubicBezTo>
                  <a:cubicBezTo>
                    <a:pt x="5962" y="416"/>
                    <a:pt x="5731" y="601"/>
                    <a:pt x="5500" y="694"/>
                  </a:cubicBezTo>
                  <a:cubicBezTo>
                    <a:pt x="5177" y="832"/>
                    <a:pt x="4807" y="925"/>
                    <a:pt x="4391" y="971"/>
                  </a:cubicBezTo>
                  <a:cubicBezTo>
                    <a:pt x="4329" y="958"/>
                    <a:pt x="4267" y="953"/>
                    <a:pt x="4205" y="953"/>
                  </a:cubicBezTo>
                  <a:cubicBezTo>
                    <a:pt x="4036" y="953"/>
                    <a:pt x="3867" y="996"/>
                    <a:pt x="3698" y="1063"/>
                  </a:cubicBezTo>
                  <a:cubicBezTo>
                    <a:pt x="3513" y="1156"/>
                    <a:pt x="3328" y="1341"/>
                    <a:pt x="3189" y="1572"/>
                  </a:cubicBezTo>
                  <a:cubicBezTo>
                    <a:pt x="3097" y="1757"/>
                    <a:pt x="2958" y="1941"/>
                    <a:pt x="2820" y="2126"/>
                  </a:cubicBezTo>
                  <a:cubicBezTo>
                    <a:pt x="2681" y="2311"/>
                    <a:pt x="2496" y="2450"/>
                    <a:pt x="2311" y="2542"/>
                  </a:cubicBezTo>
                  <a:cubicBezTo>
                    <a:pt x="2126" y="2588"/>
                    <a:pt x="1941" y="2635"/>
                    <a:pt x="1710" y="2681"/>
                  </a:cubicBezTo>
                  <a:cubicBezTo>
                    <a:pt x="1526" y="2727"/>
                    <a:pt x="1341" y="2727"/>
                    <a:pt x="1156" y="2727"/>
                  </a:cubicBezTo>
                  <a:cubicBezTo>
                    <a:pt x="740" y="2727"/>
                    <a:pt x="370" y="2727"/>
                    <a:pt x="1" y="2635"/>
                  </a:cubicBezTo>
                  <a:lnTo>
                    <a:pt x="1" y="2635"/>
                  </a:lnTo>
                  <a:cubicBezTo>
                    <a:pt x="370" y="2727"/>
                    <a:pt x="740" y="2773"/>
                    <a:pt x="1156" y="2773"/>
                  </a:cubicBezTo>
                  <a:cubicBezTo>
                    <a:pt x="1341" y="2773"/>
                    <a:pt x="1526" y="2773"/>
                    <a:pt x="1710" y="2727"/>
                  </a:cubicBezTo>
                  <a:cubicBezTo>
                    <a:pt x="1941" y="2727"/>
                    <a:pt x="2126" y="2681"/>
                    <a:pt x="2357" y="2635"/>
                  </a:cubicBezTo>
                  <a:cubicBezTo>
                    <a:pt x="2589" y="2542"/>
                    <a:pt x="2773" y="2404"/>
                    <a:pt x="2912" y="2219"/>
                  </a:cubicBezTo>
                  <a:cubicBezTo>
                    <a:pt x="3097" y="2034"/>
                    <a:pt x="3236" y="1849"/>
                    <a:pt x="3328" y="1664"/>
                  </a:cubicBezTo>
                  <a:cubicBezTo>
                    <a:pt x="3467" y="1479"/>
                    <a:pt x="3605" y="1294"/>
                    <a:pt x="3790" y="1202"/>
                  </a:cubicBezTo>
                  <a:cubicBezTo>
                    <a:pt x="4021" y="1156"/>
                    <a:pt x="4206" y="1156"/>
                    <a:pt x="4437" y="1156"/>
                  </a:cubicBezTo>
                  <a:cubicBezTo>
                    <a:pt x="4853" y="1156"/>
                    <a:pt x="5223" y="1063"/>
                    <a:pt x="5639" y="925"/>
                  </a:cubicBezTo>
                  <a:cubicBezTo>
                    <a:pt x="6009" y="740"/>
                    <a:pt x="6332" y="509"/>
                    <a:pt x="6563" y="139"/>
                  </a:cubicBezTo>
                  <a:lnTo>
                    <a:pt x="6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flipH="1">
              <a:off x="4353285" y="852726"/>
              <a:ext cx="352629" cy="444577"/>
            </a:xfrm>
            <a:custGeom>
              <a:avLst/>
              <a:gdLst/>
              <a:ahLst/>
              <a:cxnLst/>
              <a:rect l="l" t="t" r="r" b="b"/>
              <a:pathLst>
                <a:path w="15068" h="18997" extrusionOk="0">
                  <a:moveTo>
                    <a:pt x="417" y="1"/>
                  </a:moveTo>
                  <a:lnTo>
                    <a:pt x="1" y="1018"/>
                  </a:lnTo>
                  <a:cubicBezTo>
                    <a:pt x="1" y="1018"/>
                    <a:pt x="417" y="1156"/>
                    <a:pt x="1110" y="1387"/>
                  </a:cubicBezTo>
                  <a:cubicBezTo>
                    <a:pt x="1480" y="1526"/>
                    <a:pt x="1896" y="1619"/>
                    <a:pt x="2404" y="1757"/>
                  </a:cubicBezTo>
                  <a:cubicBezTo>
                    <a:pt x="2866" y="1850"/>
                    <a:pt x="3421" y="1988"/>
                    <a:pt x="3975" y="2173"/>
                  </a:cubicBezTo>
                  <a:cubicBezTo>
                    <a:pt x="4622" y="2358"/>
                    <a:pt x="5177" y="2635"/>
                    <a:pt x="5732" y="2959"/>
                  </a:cubicBezTo>
                  <a:cubicBezTo>
                    <a:pt x="6332" y="3329"/>
                    <a:pt x="6841" y="3791"/>
                    <a:pt x="7257" y="4345"/>
                  </a:cubicBezTo>
                  <a:cubicBezTo>
                    <a:pt x="7673" y="4992"/>
                    <a:pt x="8042" y="5686"/>
                    <a:pt x="8274" y="6425"/>
                  </a:cubicBezTo>
                  <a:cubicBezTo>
                    <a:pt x="8412" y="6795"/>
                    <a:pt x="8505" y="7165"/>
                    <a:pt x="8597" y="7581"/>
                  </a:cubicBezTo>
                  <a:cubicBezTo>
                    <a:pt x="8643" y="7950"/>
                    <a:pt x="8736" y="8366"/>
                    <a:pt x="8782" y="8782"/>
                  </a:cubicBezTo>
                  <a:cubicBezTo>
                    <a:pt x="8921" y="9568"/>
                    <a:pt x="9013" y="10400"/>
                    <a:pt x="9152" y="11232"/>
                  </a:cubicBezTo>
                  <a:cubicBezTo>
                    <a:pt x="9244" y="12018"/>
                    <a:pt x="9475" y="12803"/>
                    <a:pt x="9799" y="13543"/>
                  </a:cubicBezTo>
                  <a:cubicBezTo>
                    <a:pt x="10168" y="14328"/>
                    <a:pt x="10862" y="14698"/>
                    <a:pt x="11324" y="15207"/>
                  </a:cubicBezTo>
                  <a:cubicBezTo>
                    <a:pt x="11555" y="15484"/>
                    <a:pt x="11786" y="15715"/>
                    <a:pt x="11971" y="15992"/>
                  </a:cubicBezTo>
                  <a:cubicBezTo>
                    <a:pt x="12063" y="16131"/>
                    <a:pt x="12156" y="16270"/>
                    <a:pt x="12248" y="16408"/>
                  </a:cubicBezTo>
                  <a:cubicBezTo>
                    <a:pt x="12341" y="16547"/>
                    <a:pt x="12387" y="16685"/>
                    <a:pt x="12433" y="16824"/>
                  </a:cubicBezTo>
                  <a:cubicBezTo>
                    <a:pt x="12479" y="17101"/>
                    <a:pt x="12526" y="17425"/>
                    <a:pt x="12618" y="17702"/>
                  </a:cubicBezTo>
                  <a:cubicBezTo>
                    <a:pt x="12664" y="17980"/>
                    <a:pt x="12803" y="18211"/>
                    <a:pt x="13034" y="18349"/>
                  </a:cubicBezTo>
                  <a:cubicBezTo>
                    <a:pt x="13450" y="18580"/>
                    <a:pt x="13866" y="18719"/>
                    <a:pt x="14282" y="18719"/>
                  </a:cubicBezTo>
                  <a:cubicBezTo>
                    <a:pt x="13866" y="18673"/>
                    <a:pt x="13450" y="18534"/>
                    <a:pt x="13080" y="18303"/>
                  </a:cubicBezTo>
                  <a:cubicBezTo>
                    <a:pt x="12572" y="18072"/>
                    <a:pt x="12664" y="17379"/>
                    <a:pt x="12479" y="16824"/>
                  </a:cubicBezTo>
                  <a:cubicBezTo>
                    <a:pt x="12479" y="16639"/>
                    <a:pt x="12387" y="16501"/>
                    <a:pt x="12341" y="16362"/>
                  </a:cubicBezTo>
                  <a:cubicBezTo>
                    <a:pt x="12248" y="16223"/>
                    <a:pt x="12156" y="16085"/>
                    <a:pt x="12063" y="15946"/>
                  </a:cubicBezTo>
                  <a:cubicBezTo>
                    <a:pt x="11878" y="15622"/>
                    <a:pt x="11694" y="15345"/>
                    <a:pt x="11463" y="15068"/>
                  </a:cubicBezTo>
                  <a:cubicBezTo>
                    <a:pt x="11000" y="14513"/>
                    <a:pt x="10307" y="14097"/>
                    <a:pt x="10030" y="13450"/>
                  </a:cubicBezTo>
                  <a:cubicBezTo>
                    <a:pt x="9752" y="12711"/>
                    <a:pt x="9568" y="11925"/>
                    <a:pt x="9521" y="11139"/>
                  </a:cubicBezTo>
                  <a:cubicBezTo>
                    <a:pt x="9429" y="10354"/>
                    <a:pt x="9337" y="9522"/>
                    <a:pt x="9290" y="8690"/>
                  </a:cubicBezTo>
                  <a:cubicBezTo>
                    <a:pt x="9244" y="8274"/>
                    <a:pt x="9198" y="7858"/>
                    <a:pt x="9152" y="7442"/>
                  </a:cubicBezTo>
                  <a:cubicBezTo>
                    <a:pt x="9059" y="7026"/>
                    <a:pt x="8967" y="6610"/>
                    <a:pt x="8828" y="6194"/>
                  </a:cubicBezTo>
                  <a:cubicBezTo>
                    <a:pt x="8597" y="5408"/>
                    <a:pt x="8274" y="4669"/>
                    <a:pt x="7811" y="3929"/>
                  </a:cubicBezTo>
                  <a:cubicBezTo>
                    <a:pt x="7395" y="3282"/>
                    <a:pt x="6841" y="2728"/>
                    <a:pt x="6148" y="2266"/>
                  </a:cubicBezTo>
                  <a:cubicBezTo>
                    <a:pt x="5593" y="1850"/>
                    <a:pt x="4946" y="1572"/>
                    <a:pt x="4299" y="1341"/>
                  </a:cubicBezTo>
                  <a:cubicBezTo>
                    <a:pt x="3652" y="1110"/>
                    <a:pt x="3097" y="925"/>
                    <a:pt x="2635" y="833"/>
                  </a:cubicBezTo>
                  <a:cubicBezTo>
                    <a:pt x="2173" y="694"/>
                    <a:pt x="1757" y="556"/>
                    <a:pt x="1433" y="417"/>
                  </a:cubicBezTo>
                  <a:cubicBezTo>
                    <a:pt x="740" y="186"/>
                    <a:pt x="417" y="1"/>
                    <a:pt x="417" y="1"/>
                  </a:cubicBezTo>
                  <a:close/>
                  <a:moveTo>
                    <a:pt x="14282" y="18719"/>
                  </a:moveTo>
                  <a:cubicBezTo>
                    <a:pt x="14559" y="18719"/>
                    <a:pt x="14836" y="18811"/>
                    <a:pt x="15067" y="18996"/>
                  </a:cubicBezTo>
                  <a:cubicBezTo>
                    <a:pt x="14836" y="18811"/>
                    <a:pt x="14605" y="18719"/>
                    <a:pt x="14282" y="187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flipH="1">
              <a:off x="4531754" y="775942"/>
              <a:ext cx="67072" cy="122255"/>
            </a:xfrm>
            <a:custGeom>
              <a:avLst/>
              <a:gdLst/>
              <a:ahLst/>
              <a:cxnLst/>
              <a:rect l="l" t="t" r="r" b="b"/>
              <a:pathLst>
                <a:path w="2866" h="5224" extrusionOk="0">
                  <a:moveTo>
                    <a:pt x="2866" y="1"/>
                  </a:moveTo>
                  <a:cubicBezTo>
                    <a:pt x="2866" y="93"/>
                    <a:pt x="2819" y="185"/>
                    <a:pt x="2819" y="232"/>
                  </a:cubicBezTo>
                  <a:cubicBezTo>
                    <a:pt x="2866" y="185"/>
                    <a:pt x="2866" y="93"/>
                    <a:pt x="2866" y="1"/>
                  </a:cubicBezTo>
                  <a:close/>
                  <a:moveTo>
                    <a:pt x="2819" y="232"/>
                  </a:moveTo>
                  <a:lnTo>
                    <a:pt x="2819" y="232"/>
                  </a:lnTo>
                  <a:cubicBezTo>
                    <a:pt x="2727" y="463"/>
                    <a:pt x="2588" y="648"/>
                    <a:pt x="2403" y="832"/>
                  </a:cubicBezTo>
                  <a:cubicBezTo>
                    <a:pt x="2172" y="1064"/>
                    <a:pt x="1895" y="1248"/>
                    <a:pt x="1572" y="1387"/>
                  </a:cubicBezTo>
                  <a:cubicBezTo>
                    <a:pt x="1387" y="1433"/>
                    <a:pt x="1202" y="1479"/>
                    <a:pt x="971" y="1572"/>
                  </a:cubicBezTo>
                  <a:cubicBezTo>
                    <a:pt x="786" y="1664"/>
                    <a:pt x="601" y="1803"/>
                    <a:pt x="462" y="1942"/>
                  </a:cubicBezTo>
                  <a:cubicBezTo>
                    <a:pt x="277" y="2311"/>
                    <a:pt x="139" y="2727"/>
                    <a:pt x="185" y="3190"/>
                  </a:cubicBezTo>
                  <a:lnTo>
                    <a:pt x="139" y="4206"/>
                  </a:lnTo>
                  <a:cubicBezTo>
                    <a:pt x="139" y="4530"/>
                    <a:pt x="93" y="4807"/>
                    <a:pt x="0" y="5131"/>
                  </a:cubicBezTo>
                  <a:lnTo>
                    <a:pt x="509" y="5223"/>
                  </a:lnTo>
                  <a:cubicBezTo>
                    <a:pt x="601" y="4900"/>
                    <a:pt x="601" y="4530"/>
                    <a:pt x="601" y="4206"/>
                  </a:cubicBezTo>
                  <a:lnTo>
                    <a:pt x="509" y="3143"/>
                  </a:lnTo>
                  <a:cubicBezTo>
                    <a:pt x="462" y="2820"/>
                    <a:pt x="509" y="2450"/>
                    <a:pt x="693" y="2080"/>
                  </a:cubicBezTo>
                  <a:cubicBezTo>
                    <a:pt x="786" y="1942"/>
                    <a:pt x="924" y="1803"/>
                    <a:pt x="1063" y="1757"/>
                  </a:cubicBezTo>
                  <a:cubicBezTo>
                    <a:pt x="1248" y="1664"/>
                    <a:pt x="1433" y="1572"/>
                    <a:pt x="1618" y="1526"/>
                  </a:cubicBezTo>
                  <a:cubicBezTo>
                    <a:pt x="1895" y="1341"/>
                    <a:pt x="2219" y="1156"/>
                    <a:pt x="2450" y="879"/>
                  </a:cubicBezTo>
                  <a:cubicBezTo>
                    <a:pt x="2588" y="694"/>
                    <a:pt x="2727" y="463"/>
                    <a:pt x="2819" y="23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flipH="1">
              <a:off x="4516612" y="964146"/>
              <a:ext cx="134143" cy="156844"/>
            </a:xfrm>
            <a:custGeom>
              <a:avLst/>
              <a:gdLst/>
              <a:ahLst/>
              <a:cxnLst/>
              <a:rect l="l" t="t" r="r" b="b"/>
              <a:pathLst>
                <a:path w="5732" h="6702" extrusionOk="0">
                  <a:moveTo>
                    <a:pt x="5269" y="0"/>
                  </a:moveTo>
                  <a:cubicBezTo>
                    <a:pt x="4854" y="47"/>
                    <a:pt x="4484" y="185"/>
                    <a:pt x="4160" y="416"/>
                  </a:cubicBezTo>
                  <a:cubicBezTo>
                    <a:pt x="3975" y="601"/>
                    <a:pt x="3791" y="786"/>
                    <a:pt x="3652" y="1017"/>
                  </a:cubicBezTo>
                  <a:cubicBezTo>
                    <a:pt x="3513" y="1248"/>
                    <a:pt x="3421" y="1479"/>
                    <a:pt x="3328" y="1757"/>
                  </a:cubicBezTo>
                  <a:cubicBezTo>
                    <a:pt x="3236" y="2034"/>
                    <a:pt x="3143" y="2311"/>
                    <a:pt x="3143" y="2589"/>
                  </a:cubicBezTo>
                  <a:cubicBezTo>
                    <a:pt x="3097" y="2866"/>
                    <a:pt x="3051" y="3143"/>
                    <a:pt x="2959" y="3420"/>
                  </a:cubicBezTo>
                  <a:cubicBezTo>
                    <a:pt x="2866" y="3652"/>
                    <a:pt x="2728" y="3883"/>
                    <a:pt x="2496" y="4067"/>
                  </a:cubicBezTo>
                  <a:cubicBezTo>
                    <a:pt x="2312" y="4252"/>
                    <a:pt x="2080" y="4391"/>
                    <a:pt x="1849" y="4530"/>
                  </a:cubicBezTo>
                  <a:cubicBezTo>
                    <a:pt x="1387" y="4761"/>
                    <a:pt x="1017" y="5084"/>
                    <a:pt x="648" y="5408"/>
                  </a:cubicBezTo>
                  <a:cubicBezTo>
                    <a:pt x="417" y="5685"/>
                    <a:pt x="232" y="6009"/>
                    <a:pt x="139" y="6332"/>
                  </a:cubicBezTo>
                  <a:cubicBezTo>
                    <a:pt x="278" y="6009"/>
                    <a:pt x="463" y="5731"/>
                    <a:pt x="740" y="5454"/>
                  </a:cubicBezTo>
                  <a:cubicBezTo>
                    <a:pt x="1064" y="5130"/>
                    <a:pt x="1480" y="4853"/>
                    <a:pt x="1942" y="4668"/>
                  </a:cubicBezTo>
                  <a:cubicBezTo>
                    <a:pt x="2173" y="4530"/>
                    <a:pt x="2450" y="4391"/>
                    <a:pt x="2681" y="4206"/>
                  </a:cubicBezTo>
                  <a:cubicBezTo>
                    <a:pt x="2912" y="4021"/>
                    <a:pt x="3097" y="3790"/>
                    <a:pt x="3236" y="3513"/>
                  </a:cubicBezTo>
                  <a:cubicBezTo>
                    <a:pt x="3328" y="3236"/>
                    <a:pt x="3421" y="2958"/>
                    <a:pt x="3467" y="2635"/>
                  </a:cubicBezTo>
                  <a:cubicBezTo>
                    <a:pt x="3513" y="2404"/>
                    <a:pt x="3559" y="2126"/>
                    <a:pt x="3698" y="1895"/>
                  </a:cubicBezTo>
                  <a:cubicBezTo>
                    <a:pt x="3744" y="1664"/>
                    <a:pt x="3883" y="1433"/>
                    <a:pt x="4022" y="1248"/>
                  </a:cubicBezTo>
                  <a:cubicBezTo>
                    <a:pt x="4160" y="1063"/>
                    <a:pt x="4299" y="925"/>
                    <a:pt x="4484" y="786"/>
                  </a:cubicBezTo>
                  <a:cubicBezTo>
                    <a:pt x="4715" y="647"/>
                    <a:pt x="4992" y="509"/>
                    <a:pt x="5316" y="509"/>
                  </a:cubicBezTo>
                  <a:lnTo>
                    <a:pt x="5639" y="509"/>
                  </a:lnTo>
                  <a:lnTo>
                    <a:pt x="5732" y="0"/>
                  </a:lnTo>
                  <a:close/>
                  <a:moveTo>
                    <a:pt x="139" y="6332"/>
                  </a:moveTo>
                  <a:lnTo>
                    <a:pt x="139" y="6332"/>
                  </a:lnTo>
                  <a:cubicBezTo>
                    <a:pt x="93" y="6425"/>
                    <a:pt x="47" y="6563"/>
                    <a:pt x="1" y="6702"/>
                  </a:cubicBezTo>
                  <a:cubicBezTo>
                    <a:pt x="47" y="6563"/>
                    <a:pt x="93" y="6471"/>
                    <a:pt x="139" y="633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flipH="1">
              <a:off x="4355441" y="989023"/>
              <a:ext cx="154714" cy="131967"/>
            </a:xfrm>
            <a:custGeom>
              <a:avLst/>
              <a:gdLst/>
              <a:ahLst/>
              <a:cxnLst/>
              <a:rect l="l" t="t" r="r" b="b"/>
              <a:pathLst>
                <a:path w="6611" h="5639" extrusionOk="0">
                  <a:moveTo>
                    <a:pt x="186" y="0"/>
                  </a:moveTo>
                  <a:lnTo>
                    <a:pt x="1" y="509"/>
                  </a:lnTo>
                  <a:cubicBezTo>
                    <a:pt x="93" y="555"/>
                    <a:pt x="232" y="601"/>
                    <a:pt x="324" y="647"/>
                  </a:cubicBezTo>
                  <a:cubicBezTo>
                    <a:pt x="648" y="786"/>
                    <a:pt x="925" y="925"/>
                    <a:pt x="1203" y="1110"/>
                  </a:cubicBezTo>
                  <a:cubicBezTo>
                    <a:pt x="1434" y="1248"/>
                    <a:pt x="1619" y="1341"/>
                    <a:pt x="1803" y="1479"/>
                  </a:cubicBezTo>
                  <a:cubicBezTo>
                    <a:pt x="1988" y="1664"/>
                    <a:pt x="2219" y="1803"/>
                    <a:pt x="2358" y="1988"/>
                  </a:cubicBezTo>
                  <a:cubicBezTo>
                    <a:pt x="2728" y="2404"/>
                    <a:pt x="3005" y="2866"/>
                    <a:pt x="3190" y="3374"/>
                  </a:cubicBezTo>
                  <a:cubicBezTo>
                    <a:pt x="3282" y="3605"/>
                    <a:pt x="3375" y="3883"/>
                    <a:pt x="3421" y="4160"/>
                  </a:cubicBezTo>
                  <a:cubicBezTo>
                    <a:pt x="3421" y="4483"/>
                    <a:pt x="3560" y="4761"/>
                    <a:pt x="3837" y="4946"/>
                  </a:cubicBezTo>
                  <a:cubicBezTo>
                    <a:pt x="4068" y="5084"/>
                    <a:pt x="4345" y="5130"/>
                    <a:pt x="4623" y="5130"/>
                  </a:cubicBezTo>
                  <a:cubicBezTo>
                    <a:pt x="4854" y="5130"/>
                    <a:pt x="5085" y="5177"/>
                    <a:pt x="5316" y="5177"/>
                  </a:cubicBezTo>
                  <a:cubicBezTo>
                    <a:pt x="5639" y="5177"/>
                    <a:pt x="5963" y="5269"/>
                    <a:pt x="6287" y="5408"/>
                  </a:cubicBezTo>
                  <a:cubicBezTo>
                    <a:pt x="6009" y="5223"/>
                    <a:pt x="5639" y="5130"/>
                    <a:pt x="5316" y="5038"/>
                  </a:cubicBezTo>
                  <a:cubicBezTo>
                    <a:pt x="5085" y="5038"/>
                    <a:pt x="4854" y="4946"/>
                    <a:pt x="4623" y="4946"/>
                  </a:cubicBezTo>
                  <a:cubicBezTo>
                    <a:pt x="4392" y="4946"/>
                    <a:pt x="4161" y="4899"/>
                    <a:pt x="3929" y="4761"/>
                  </a:cubicBezTo>
                  <a:cubicBezTo>
                    <a:pt x="3745" y="4622"/>
                    <a:pt x="3652" y="4345"/>
                    <a:pt x="3652" y="4114"/>
                  </a:cubicBezTo>
                  <a:cubicBezTo>
                    <a:pt x="3606" y="3836"/>
                    <a:pt x="3560" y="3559"/>
                    <a:pt x="3467" y="3236"/>
                  </a:cubicBezTo>
                  <a:cubicBezTo>
                    <a:pt x="3329" y="2681"/>
                    <a:pt x="3051" y="2173"/>
                    <a:pt x="2682" y="1710"/>
                  </a:cubicBezTo>
                  <a:cubicBezTo>
                    <a:pt x="2497" y="1526"/>
                    <a:pt x="2312" y="1341"/>
                    <a:pt x="2081" y="1156"/>
                  </a:cubicBezTo>
                  <a:cubicBezTo>
                    <a:pt x="1896" y="971"/>
                    <a:pt x="1711" y="832"/>
                    <a:pt x="1526" y="740"/>
                  </a:cubicBezTo>
                  <a:cubicBezTo>
                    <a:pt x="1203" y="509"/>
                    <a:pt x="925" y="324"/>
                    <a:pt x="602" y="185"/>
                  </a:cubicBezTo>
                  <a:cubicBezTo>
                    <a:pt x="463" y="93"/>
                    <a:pt x="324" y="47"/>
                    <a:pt x="186" y="0"/>
                  </a:cubicBezTo>
                  <a:close/>
                  <a:moveTo>
                    <a:pt x="6287" y="5408"/>
                  </a:moveTo>
                  <a:lnTo>
                    <a:pt x="6287" y="5408"/>
                  </a:lnTo>
                  <a:cubicBezTo>
                    <a:pt x="6379" y="5500"/>
                    <a:pt x="6518" y="5546"/>
                    <a:pt x="6610" y="5639"/>
                  </a:cubicBezTo>
                  <a:cubicBezTo>
                    <a:pt x="6518" y="5546"/>
                    <a:pt x="6425" y="5454"/>
                    <a:pt x="6287" y="5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flipH="1">
              <a:off x="4604208" y="889515"/>
              <a:ext cx="28153" cy="133067"/>
            </a:xfrm>
            <a:custGeom>
              <a:avLst/>
              <a:gdLst/>
              <a:ahLst/>
              <a:cxnLst/>
              <a:rect l="l" t="t" r="r" b="b"/>
              <a:pathLst>
                <a:path w="1203" h="5686" extrusionOk="0">
                  <a:moveTo>
                    <a:pt x="1017" y="0"/>
                  </a:moveTo>
                  <a:cubicBezTo>
                    <a:pt x="647" y="93"/>
                    <a:pt x="324" y="324"/>
                    <a:pt x="185" y="647"/>
                  </a:cubicBezTo>
                  <a:cubicBezTo>
                    <a:pt x="47" y="1017"/>
                    <a:pt x="0" y="1387"/>
                    <a:pt x="47" y="1757"/>
                  </a:cubicBezTo>
                  <a:cubicBezTo>
                    <a:pt x="139" y="2126"/>
                    <a:pt x="139" y="2450"/>
                    <a:pt x="93" y="2820"/>
                  </a:cubicBezTo>
                  <a:cubicBezTo>
                    <a:pt x="93" y="3004"/>
                    <a:pt x="47" y="3189"/>
                    <a:pt x="47" y="3420"/>
                  </a:cubicBezTo>
                  <a:cubicBezTo>
                    <a:pt x="47" y="3513"/>
                    <a:pt x="47" y="3605"/>
                    <a:pt x="93" y="3698"/>
                  </a:cubicBezTo>
                  <a:cubicBezTo>
                    <a:pt x="139" y="3790"/>
                    <a:pt x="139" y="3883"/>
                    <a:pt x="185" y="3975"/>
                  </a:cubicBezTo>
                  <a:cubicBezTo>
                    <a:pt x="416" y="4299"/>
                    <a:pt x="647" y="4530"/>
                    <a:pt x="786" y="4807"/>
                  </a:cubicBezTo>
                  <a:cubicBezTo>
                    <a:pt x="971" y="5038"/>
                    <a:pt x="1110" y="5362"/>
                    <a:pt x="1156" y="5685"/>
                  </a:cubicBezTo>
                  <a:cubicBezTo>
                    <a:pt x="1156" y="5593"/>
                    <a:pt x="1110" y="5500"/>
                    <a:pt x="1110" y="5408"/>
                  </a:cubicBezTo>
                  <a:cubicBezTo>
                    <a:pt x="1063" y="5177"/>
                    <a:pt x="971" y="4946"/>
                    <a:pt x="832" y="4761"/>
                  </a:cubicBezTo>
                  <a:cubicBezTo>
                    <a:pt x="694" y="4483"/>
                    <a:pt x="509" y="4206"/>
                    <a:pt x="370" y="3929"/>
                  </a:cubicBezTo>
                  <a:cubicBezTo>
                    <a:pt x="324" y="3836"/>
                    <a:pt x="278" y="3744"/>
                    <a:pt x="278" y="3652"/>
                  </a:cubicBezTo>
                  <a:cubicBezTo>
                    <a:pt x="278" y="3559"/>
                    <a:pt x="278" y="3513"/>
                    <a:pt x="278" y="3420"/>
                  </a:cubicBezTo>
                  <a:cubicBezTo>
                    <a:pt x="324" y="3236"/>
                    <a:pt x="370" y="3051"/>
                    <a:pt x="416" y="2866"/>
                  </a:cubicBezTo>
                  <a:cubicBezTo>
                    <a:pt x="509" y="2496"/>
                    <a:pt x="555" y="2126"/>
                    <a:pt x="509" y="1710"/>
                  </a:cubicBezTo>
                  <a:cubicBezTo>
                    <a:pt x="463" y="1433"/>
                    <a:pt x="509" y="1156"/>
                    <a:pt x="647" y="878"/>
                  </a:cubicBezTo>
                  <a:cubicBezTo>
                    <a:pt x="740" y="740"/>
                    <a:pt x="879" y="601"/>
                    <a:pt x="1017" y="555"/>
                  </a:cubicBezTo>
                  <a:cubicBezTo>
                    <a:pt x="1063" y="509"/>
                    <a:pt x="1156" y="509"/>
                    <a:pt x="1202" y="509"/>
                  </a:cubicBezTo>
                  <a:lnTo>
                    <a:pt x="1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flipH="1">
              <a:off x="4623678" y="952234"/>
              <a:ext cx="46548" cy="77907"/>
            </a:xfrm>
            <a:custGeom>
              <a:avLst/>
              <a:gdLst/>
              <a:ahLst/>
              <a:cxnLst/>
              <a:rect l="l" t="t" r="r" b="b"/>
              <a:pathLst>
                <a:path w="1989" h="3329" extrusionOk="0">
                  <a:moveTo>
                    <a:pt x="1896" y="1"/>
                  </a:moveTo>
                  <a:cubicBezTo>
                    <a:pt x="1711" y="93"/>
                    <a:pt x="1480" y="186"/>
                    <a:pt x="1295" y="324"/>
                  </a:cubicBezTo>
                  <a:cubicBezTo>
                    <a:pt x="1249" y="417"/>
                    <a:pt x="1156" y="463"/>
                    <a:pt x="1064" y="556"/>
                  </a:cubicBezTo>
                  <a:cubicBezTo>
                    <a:pt x="971" y="648"/>
                    <a:pt x="925" y="740"/>
                    <a:pt x="879" y="879"/>
                  </a:cubicBezTo>
                  <a:cubicBezTo>
                    <a:pt x="833" y="1110"/>
                    <a:pt x="833" y="1387"/>
                    <a:pt x="833" y="1619"/>
                  </a:cubicBezTo>
                  <a:cubicBezTo>
                    <a:pt x="833" y="1757"/>
                    <a:pt x="833" y="1850"/>
                    <a:pt x="786" y="1942"/>
                  </a:cubicBezTo>
                  <a:cubicBezTo>
                    <a:pt x="694" y="2081"/>
                    <a:pt x="648" y="2173"/>
                    <a:pt x="555" y="2219"/>
                  </a:cubicBezTo>
                  <a:cubicBezTo>
                    <a:pt x="417" y="2404"/>
                    <a:pt x="278" y="2543"/>
                    <a:pt x="139" y="2728"/>
                  </a:cubicBezTo>
                  <a:cubicBezTo>
                    <a:pt x="47" y="2913"/>
                    <a:pt x="1" y="3144"/>
                    <a:pt x="47" y="3329"/>
                  </a:cubicBezTo>
                  <a:cubicBezTo>
                    <a:pt x="1" y="3144"/>
                    <a:pt x="93" y="2913"/>
                    <a:pt x="186" y="2774"/>
                  </a:cubicBezTo>
                  <a:cubicBezTo>
                    <a:pt x="324" y="2589"/>
                    <a:pt x="463" y="2450"/>
                    <a:pt x="602" y="2312"/>
                  </a:cubicBezTo>
                  <a:cubicBezTo>
                    <a:pt x="694" y="2219"/>
                    <a:pt x="786" y="2127"/>
                    <a:pt x="879" y="2035"/>
                  </a:cubicBezTo>
                  <a:cubicBezTo>
                    <a:pt x="925" y="1896"/>
                    <a:pt x="971" y="1757"/>
                    <a:pt x="971" y="1665"/>
                  </a:cubicBezTo>
                  <a:cubicBezTo>
                    <a:pt x="971" y="1387"/>
                    <a:pt x="1018" y="1156"/>
                    <a:pt x="1064" y="925"/>
                  </a:cubicBezTo>
                  <a:cubicBezTo>
                    <a:pt x="1110" y="833"/>
                    <a:pt x="1156" y="787"/>
                    <a:pt x="1249" y="694"/>
                  </a:cubicBezTo>
                  <a:cubicBezTo>
                    <a:pt x="1295" y="648"/>
                    <a:pt x="1387" y="602"/>
                    <a:pt x="1434" y="556"/>
                  </a:cubicBezTo>
                  <a:cubicBezTo>
                    <a:pt x="1618" y="417"/>
                    <a:pt x="1803" y="324"/>
                    <a:pt x="1988" y="278"/>
                  </a:cubicBezTo>
                  <a:lnTo>
                    <a:pt x="18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flipH="1">
              <a:off x="4483078" y="1100420"/>
              <a:ext cx="48701" cy="197962"/>
            </a:xfrm>
            <a:custGeom>
              <a:avLst/>
              <a:gdLst/>
              <a:ahLst/>
              <a:cxnLst/>
              <a:rect l="l" t="t" r="r" b="b"/>
              <a:pathLst>
                <a:path w="2081" h="8459" extrusionOk="0">
                  <a:moveTo>
                    <a:pt x="1664" y="1"/>
                  </a:moveTo>
                  <a:cubicBezTo>
                    <a:pt x="1664" y="1"/>
                    <a:pt x="1526" y="93"/>
                    <a:pt x="1341" y="278"/>
                  </a:cubicBezTo>
                  <a:cubicBezTo>
                    <a:pt x="1064" y="555"/>
                    <a:pt x="833" y="833"/>
                    <a:pt x="601" y="1110"/>
                  </a:cubicBezTo>
                  <a:cubicBezTo>
                    <a:pt x="463" y="1341"/>
                    <a:pt x="324" y="1526"/>
                    <a:pt x="232" y="1757"/>
                  </a:cubicBezTo>
                  <a:cubicBezTo>
                    <a:pt x="139" y="1896"/>
                    <a:pt x="93" y="1988"/>
                    <a:pt x="47" y="2127"/>
                  </a:cubicBezTo>
                  <a:cubicBezTo>
                    <a:pt x="1" y="2265"/>
                    <a:pt x="1" y="2450"/>
                    <a:pt x="1" y="2589"/>
                  </a:cubicBezTo>
                  <a:cubicBezTo>
                    <a:pt x="47" y="3190"/>
                    <a:pt x="185" y="3744"/>
                    <a:pt x="417" y="4299"/>
                  </a:cubicBezTo>
                  <a:cubicBezTo>
                    <a:pt x="463" y="4576"/>
                    <a:pt x="555" y="4854"/>
                    <a:pt x="555" y="5131"/>
                  </a:cubicBezTo>
                  <a:cubicBezTo>
                    <a:pt x="555" y="5270"/>
                    <a:pt x="509" y="5408"/>
                    <a:pt x="509" y="5547"/>
                  </a:cubicBezTo>
                  <a:cubicBezTo>
                    <a:pt x="463" y="5686"/>
                    <a:pt x="463" y="5870"/>
                    <a:pt x="509" y="6009"/>
                  </a:cubicBezTo>
                  <a:cubicBezTo>
                    <a:pt x="555" y="6286"/>
                    <a:pt x="694" y="6517"/>
                    <a:pt x="879" y="6702"/>
                  </a:cubicBezTo>
                  <a:cubicBezTo>
                    <a:pt x="1064" y="6887"/>
                    <a:pt x="1248" y="7072"/>
                    <a:pt x="1433" y="7211"/>
                  </a:cubicBezTo>
                  <a:cubicBezTo>
                    <a:pt x="1711" y="7396"/>
                    <a:pt x="1896" y="7719"/>
                    <a:pt x="2034" y="8043"/>
                  </a:cubicBezTo>
                  <a:cubicBezTo>
                    <a:pt x="1942" y="7673"/>
                    <a:pt x="1757" y="7396"/>
                    <a:pt x="1480" y="7164"/>
                  </a:cubicBezTo>
                  <a:cubicBezTo>
                    <a:pt x="1110" y="6841"/>
                    <a:pt x="786" y="6471"/>
                    <a:pt x="648" y="6009"/>
                  </a:cubicBezTo>
                  <a:cubicBezTo>
                    <a:pt x="601" y="5870"/>
                    <a:pt x="601" y="5732"/>
                    <a:pt x="648" y="5639"/>
                  </a:cubicBezTo>
                  <a:cubicBezTo>
                    <a:pt x="694" y="5454"/>
                    <a:pt x="694" y="5316"/>
                    <a:pt x="694" y="5177"/>
                  </a:cubicBezTo>
                  <a:cubicBezTo>
                    <a:pt x="740" y="4900"/>
                    <a:pt x="694" y="4576"/>
                    <a:pt x="601" y="4299"/>
                  </a:cubicBezTo>
                  <a:cubicBezTo>
                    <a:pt x="417" y="3744"/>
                    <a:pt x="324" y="3190"/>
                    <a:pt x="324" y="2635"/>
                  </a:cubicBezTo>
                  <a:cubicBezTo>
                    <a:pt x="324" y="2543"/>
                    <a:pt x="370" y="2404"/>
                    <a:pt x="417" y="2312"/>
                  </a:cubicBezTo>
                  <a:cubicBezTo>
                    <a:pt x="463" y="2173"/>
                    <a:pt x="509" y="2081"/>
                    <a:pt x="555" y="1988"/>
                  </a:cubicBezTo>
                  <a:cubicBezTo>
                    <a:pt x="694" y="1803"/>
                    <a:pt x="786" y="1618"/>
                    <a:pt x="971" y="1434"/>
                  </a:cubicBezTo>
                  <a:cubicBezTo>
                    <a:pt x="1156" y="1156"/>
                    <a:pt x="1433" y="925"/>
                    <a:pt x="1664" y="740"/>
                  </a:cubicBezTo>
                  <a:cubicBezTo>
                    <a:pt x="1896" y="555"/>
                    <a:pt x="1988" y="463"/>
                    <a:pt x="1988" y="463"/>
                  </a:cubicBezTo>
                  <a:lnTo>
                    <a:pt x="1664" y="1"/>
                  </a:lnTo>
                  <a:close/>
                  <a:moveTo>
                    <a:pt x="2034" y="8043"/>
                  </a:moveTo>
                  <a:cubicBezTo>
                    <a:pt x="2034" y="8181"/>
                    <a:pt x="2034" y="8320"/>
                    <a:pt x="2034" y="8459"/>
                  </a:cubicBezTo>
                  <a:cubicBezTo>
                    <a:pt x="2080" y="8320"/>
                    <a:pt x="2080" y="8181"/>
                    <a:pt x="2034" y="80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flipH="1">
              <a:off x="4587990" y="693752"/>
              <a:ext cx="34636" cy="146032"/>
            </a:xfrm>
            <a:custGeom>
              <a:avLst/>
              <a:gdLst/>
              <a:ahLst/>
              <a:cxnLst/>
              <a:rect l="l" t="t" r="r" b="b"/>
              <a:pathLst>
                <a:path w="1480" h="6240" extrusionOk="0">
                  <a:moveTo>
                    <a:pt x="1202" y="0"/>
                  </a:moveTo>
                  <a:cubicBezTo>
                    <a:pt x="1109" y="46"/>
                    <a:pt x="1017" y="139"/>
                    <a:pt x="925" y="185"/>
                  </a:cubicBezTo>
                  <a:cubicBezTo>
                    <a:pt x="740" y="416"/>
                    <a:pt x="601" y="601"/>
                    <a:pt x="509" y="832"/>
                  </a:cubicBezTo>
                  <a:cubicBezTo>
                    <a:pt x="324" y="1202"/>
                    <a:pt x="231" y="1571"/>
                    <a:pt x="278" y="1941"/>
                  </a:cubicBezTo>
                  <a:cubicBezTo>
                    <a:pt x="324" y="2357"/>
                    <a:pt x="324" y="2773"/>
                    <a:pt x="278" y="3235"/>
                  </a:cubicBezTo>
                  <a:cubicBezTo>
                    <a:pt x="231" y="3328"/>
                    <a:pt x="185" y="3420"/>
                    <a:pt x="139" y="3513"/>
                  </a:cubicBezTo>
                  <a:cubicBezTo>
                    <a:pt x="93" y="3605"/>
                    <a:pt x="47" y="3697"/>
                    <a:pt x="47" y="3836"/>
                  </a:cubicBezTo>
                  <a:cubicBezTo>
                    <a:pt x="0" y="4113"/>
                    <a:pt x="231" y="4252"/>
                    <a:pt x="324" y="4391"/>
                  </a:cubicBezTo>
                  <a:cubicBezTo>
                    <a:pt x="601" y="4622"/>
                    <a:pt x="832" y="4945"/>
                    <a:pt x="1017" y="5269"/>
                  </a:cubicBezTo>
                  <a:cubicBezTo>
                    <a:pt x="1110" y="5454"/>
                    <a:pt x="1202" y="5731"/>
                    <a:pt x="1202" y="5962"/>
                  </a:cubicBezTo>
                  <a:cubicBezTo>
                    <a:pt x="1202" y="6054"/>
                    <a:pt x="1202" y="6147"/>
                    <a:pt x="1202" y="6239"/>
                  </a:cubicBezTo>
                  <a:lnTo>
                    <a:pt x="1479" y="6239"/>
                  </a:lnTo>
                  <a:cubicBezTo>
                    <a:pt x="1479" y="6147"/>
                    <a:pt x="1479" y="6054"/>
                    <a:pt x="1479" y="5962"/>
                  </a:cubicBezTo>
                  <a:cubicBezTo>
                    <a:pt x="1433" y="5685"/>
                    <a:pt x="1387" y="5407"/>
                    <a:pt x="1248" y="5130"/>
                  </a:cubicBezTo>
                  <a:cubicBezTo>
                    <a:pt x="1063" y="4807"/>
                    <a:pt x="786" y="4529"/>
                    <a:pt x="463" y="4298"/>
                  </a:cubicBezTo>
                  <a:cubicBezTo>
                    <a:pt x="324" y="4160"/>
                    <a:pt x="185" y="4021"/>
                    <a:pt x="185" y="3836"/>
                  </a:cubicBezTo>
                  <a:cubicBezTo>
                    <a:pt x="231" y="3744"/>
                    <a:pt x="278" y="3651"/>
                    <a:pt x="324" y="3559"/>
                  </a:cubicBezTo>
                  <a:cubicBezTo>
                    <a:pt x="324" y="3420"/>
                    <a:pt x="370" y="3328"/>
                    <a:pt x="416" y="3235"/>
                  </a:cubicBezTo>
                  <a:cubicBezTo>
                    <a:pt x="463" y="2773"/>
                    <a:pt x="416" y="2357"/>
                    <a:pt x="370" y="1941"/>
                  </a:cubicBezTo>
                  <a:cubicBezTo>
                    <a:pt x="324" y="1571"/>
                    <a:pt x="370" y="1202"/>
                    <a:pt x="555" y="832"/>
                  </a:cubicBezTo>
                  <a:cubicBezTo>
                    <a:pt x="647" y="601"/>
                    <a:pt x="832" y="416"/>
                    <a:pt x="971" y="185"/>
                  </a:cubicBezTo>
                  <a:cubicBezTo>
                    <a:pt x="1063" y="139"/>
                    <a:pt x="1110" y="46"/>
                    <a:pt x="1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flipH="1">
              <a:off x="4413853" y="869763"/>
              <a:ext cx="139549" cy="59793"/>
            </a:xfrm>
            <a:custGeom>
              <a:avLst/>
              <a:gdLst/>
              <a:ahLst/>
              <a:cxnLst/>
              <a:rect l="l" t="t" r="r" b="b"/>
              <a:pathLst>
                <a:path w="5963" h="2555" extrusionOk="0">
                  <a:moveTo>
                    <a:pt x="3038" y="0"/>
                  </a:moveTo>
                  <a:cubicBezTo>
                    <a:pt x="2995" y="0"/>
                    <a:pt x="2953" y="4"/>
                    <a:pt x="2912" y="12"/>
                  </a:cubicBezTo>
                  <a:cubicBezTo>
                    <a:pt x="2404" y="59"/>
                    <a:pt x="1988" y="244"/>
                    <a:pt x="1618" y="613"/>
                  </a:cubicBezTo>
                  <a:cubicBezTo>
                    <a:pt x="1341" y="844"/>
                    <a:pt x="1063" y="1168"/>
                    <a:pt x="786" y="1445"/>
                  </a:cubicBezTo>
                  <a:cubicBezTo>
                    <a:pt x="647" y="1676"/>
                    <a:pt x="416" y="1815"/>
                    <a:pt x="231" y="1954"/>
                  </a:cubicBezTo>
                  <a:cubicBezTo>
                    <a:pt x="139" y="2000"/>
                    <a:pt x="93" y="2046"/>
                    <a:pt x="0" y="2046"/>
                  </a:cubicBezTo>
                  <a:lnTo>
                    <a:pt x="93" y="2554"/>
                  </a:lnTo>
                  <a:lnTo>
                    <a:pt x="185" y="2554"/>
                  </a:lnTo>
                  <a:cubicBezTo>
                    <a:pt x="324" y="2554"/>
                    <a:pt x="416" y="2508"/>
                    <a:pt x="462" y="2462"/>
                  </a:cubicBezTo>
                  <a:cubicBezTo>
                    <a:pt x="740" y="2277"/>
                    <a:pt x="925" y="2046"/>
                    <a:pt x="1109" y="1769"/>
                  </a:cubicBezTo>
                  <a:cubicBezTo>
                    <a:pt x="1341" y="1445"/>
                    <a:pt x="1572" y="1168"/>
                    <a:pt x="1849" y="891"/>
                  </a:cubicBezTo>
                  <a:cubicBezTo>
                    <a:pt x="2126" y="567"/>
                    <a:pt x="2496" y="336"/>
                    <a:pt x="2912" y="244"/>
                  </a:cubicBezTo>
                  <a:cubicBezTo>
                    <a:pt x="2961" y="231"/>
                    <a:pt x="3014" y="225"/>
                    <a:pt x="3069" y="225"/>
                  </a:cubicBezTo>
                  <a:cubicBezTo>
                    <a:pt x="3217" y="225"/>
                    <a:pt x="3377" y="268"/>
                    <a:pt x="3513" y="336"/>
                  </a:cubicBezTo>
                  <a:cubicBezTo>
                    <a:pt x="3651" y="475"/>
                    <a:pt x="3836" y="613"/>
                    <a:pt x="4021" y="752"/>
                  </a:cubicBezTo>
                  <a:cubicBezTo>
                    <a:pt x="4206" y="891"/>
                    <a:pt x="4391" y="983"/>
                    <a:pt x="4576" y="1075"/>
                  </a:cubicBezTo>
                  <a:cubicBezTo>
                    <a:pt x="4668" y="1099"/>
                    <a:pt x="4772" y="1110"/>
                    <a:pt x="4876" y="1110"/>
                  </a:cubicBezTo>
                  <a:cubicBezTo>
                    <a:pt x="4980" y="1110"/>
                    <a:pt x="5084" y="1099"/>
                    <a:pt x="5177" y="1075"/>
                  </a:cubicBezTo>
                  <a:cubicBezTo>
                    <a:pt x="5454" y="1075"/>
                    <a:pt x="5731" y="983"/>
                    <a:pt x="5962" y="844"/>
                  </a:cubicBezTo>
                  <a:lnTo>
                    <a:pt x="5962" y="844"/>
                  </a:lnTo>
                  <a:cubicBezTo>
                    <a:pt x="5731" y="937"/>
                    <a:pt x="5454" y="983"/>
                    <a:pt x="5177" y="983"/>
                  </a:cubicBezTo>
                  <a:cubicBezTo>
                    <a:pt x="5122" y="997"/>
                    <a:pt x="5068" y="1002"/>
                    <a:pt x="5014" y="1002"/>
                  </a:cubicBezTo>
                  <a:cubicBezTo>
                    <a:pt x="4883" y="1002"/>
                    <a:pt x="4753" y="969"/>
                    <a:pt x="4622" y="937"/>
                  </a:cubicBezTo>
                  <a:cubicBezTo>
                    <a:pt x="4437" y="891"/>
                    <a:pt x="4298" y="752"/>
                    <a:pt x="4160" y="613"/>
                  </a:cubicBezTo>
                  <a:cubicBezTo>
                    <a:pt x="3975" y="475"/>
                    <a:pt x="3790" y="336"/>
                    <a:pt x="3605" y="197"/>
                  </a:cubicBezTo>
                  <a:cubicBezTo>
                    <a:pt x="3453" y="83"/>
                    <a:pt x="3238" y="0"/>
                    <a:pt x="3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flipH="1">
              <a:off x="4391154" y="999835"/>
              <a:ext cx="67072" cy="33559"/>
            </a:xfrm>
            <a:custGeom>
              <a:avLst/>
              <a:gdLst/>
              <a:ahLst/>
              <a:cxnLst/>
              <a:rect l="l" t="t" r="r" b="b"/>
              <a:pathLst>
                <a:path w="2866" h="1434" extrusionOk="0">
                  <a:moveTo>
                    <a:pt x="2866" y="1"/>
                  </a:moveTo>
                  <a:lnTo>
                    <a:pt x="2866" y="1"/>
                  </a:lnTo>
                  <a:cubicBezTo>
                    <a:pt x="2727" y="47"/>
                    <a:pt x="2589" y="139"/>
                    <a:pt x="2496" y="232"/>
                  </a:cubicBezTo>
                  <a:cubicBezTo>
                    <a:pt x="2404" y="416"/>
                    <a:pt x="2311" y="601"/>
                    <a:pt x="2219" y="786"/>
                  </a:cubicBezTo>
                  <a:cubicBezTo>
                    <a:pt x="2126" y="971"/>
                    <a:pt x="1988" y="1110"/>
                    <a:pt x="1803" y="1202"/>
                  </a:cubicBezTo>
                  <a:cubicBezTo>
                    <a:pt x="1572" y="1202"/>
                    <a:pt x="1387" y="1202"/>
                    <a:pt x="1156" y="1156"/>
                  </a:cubicBezTo>
                  <a:lnTo>
                    <a:pt x="601" y="1017"/>
                  </a:lnTo>
                  <a:lnTo>
                    <a:pt x="0" y="925"/>
                  </a:lnTo>
                  <a:lnTo>
                    <a:pt x="0" y="1387"/>
                  </a:lnTo>
                  <a:lnTo>
                    <a:pt x="555" y="1387"/>
                  </a:lnTo>
                  <a:lnTo>
                    <a:pt x="1156" y="1433"/>
                  </a:lnTo>
                  <a:lnTo>
                    <a:pt x="1479" y="1433"/>
                  </a:lnTo>
                  <a:cubicBezTo>
                    <a:pt x="1618" y="1433"/>
                    <a:pt x="1757" y="1433"/>
                    <a:pt x="1849" y="1387"/>
                  </a:cubicBezTo>
                  <a:cubicBezTo>
                    <a:pt x="2080" y="1248"/>
                    <a:pt x="2265" y="1064"/>
                    <a:pt x="2311" y="786"/>
                  </a:cubicBezTo>
                  <a:cubicBezTo>
                    <a:pt x="2404" y="601"/>
                    <a:pt x="2496" y="416"/>
                    <a:pt x="2542" y="278"/>
                  </a:cubicBezTo>
                  <a:cubicBezTo>
                    <a:pt x="2635" y="139"/>
                    <a:pt x="2727" y="47"/>
                    <a:pt x="2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flipH="1">
              <a:off x="4538237" y="985770"/>
              <a:ext cx="32483" cy="227168"/>
            </a:xfrm>
            <a:custGeom>
              <a:avLst/>
              <a:gdLst/>
              <a:ahLst/>
              <a:cxnLst/>
              <a:rect l="l" t="t" r="r" b="b"/>
              <a:pathLst>
                <a:path w="1388" h="9707" extrusionOk="0">
                  <a:moveTo>
                    <a:pt x="509" y="1"/>
                  </a:moveTo>
                  <a:lnTo>
                    <a:pt x="417" y="278"/>
                  </a:lnTo>
                  <a:lnTo>
                    <a:pt x="509" y="278"/>
                  </a:lnTo>
                  <a:cubicBezTo>
                    <a:pt x="602" y="324"/>
                    <a:pt x="694" y="370"/>
                    <a:pt x="786" y="463"/>
                  </a:cubicBezTo>
                  <a:cubicBezTo>
                    <a:pt x="925" y="555"/>
                    <a:pt x="1018" y="648"/>
                    <a:pt x="1110" y="833"/>
                  </a:cubicBezTo>
                  <a:cubicBezTo>
                    <a:pt x="1156" y="1017"/>
                    <a:pt x="1156" y="1249"/>
                    <a:pt x="1018" y="1433"/>
                  </a:cubicBezTo>
                  <a:cubicBezTo>
                    <a:pt x="925" y="1665"/>
                    <a:pt x="786" y="1896"/>
                    <a:pt x="602" y="2080"/>
                  </a:cubicBezTo>
                  <a:cubicBezTo>
                    <a:pt x="371" y="2358"/>
                    <a:pt x="232" y="2635"/>
                    <a:pt x="93" y="2959"/>
                  </a:cubicBezTo>
                  <a:cubicBezTo>
                    <a:pt x="47" y="3097"/>
                    <a:pt x="1" y="3282"/>
                    <a:pt x="1" y="3467"/>
                  </a:cubicBezTo>
                  <a:cubicBezTo>
                    <a:pt x="47" y="3652"/>
                    <a:pt x="93" y="3837"/>
                    <a:pt x="139" y="3975"/>
                  </a:cubicBezTo>
                  <a:cubicBezTo>
                    <a:pt x="278" y="4299"/>
                    <a:pt x="463" y="4622"/>
                    <a:pt x="602" y="4946"/>
                  </a:cubicBezTo>
                  <a:cubicBezTo>
                    <a:pt x="740" y="5223"/>
                    <a:pt x="833" y="5547"/>
                    <a:pt x="879" y="5917"/>
                  </a:cubicBezTo>
                  <a:cubicBezTo>
                    <a:pt x="925" y="6240"/>
                    <a:pt x="879" y="6564"/>
                    <a:pt x="740" y="6887"/>
                  </a:cubicBezTo>
                  <a:cubicBezTo>
                    <a:pt x="602" y="7164"/>
                    <a:pt x="417" y="7442"/>
                    <a:pt x="278" y="7673"/>
                  </a:cubicBezTo>
                  <a:cubicBezTo>
                    <a:pt x="139" y="7950"/>
                    <a:pt x="47" y="8227"/>
                    <a:pt x="93" y="8505"/>
                  </a:cubicBezTo>
                  <a:cubicBezTo>
                    <a:pt x="93" y="8227"/>
                    <a:pt x="186" y="7950"/>
                    <a:pt x="324" y="7673"/>
                  </a:cubicBezTo>
                  <a:cubicBezTo>
                    <a:pt x="509" y="7442"/>
                    <a:pt x="648" y="7164"/>
                    <a:pt x="786" y="6887"/>
                  </a:cubicBezTo>
                  <a:cubicBezTo>
                    <a:pt x="925" y="6564"/>
                    <a:pt x="1018" y="6240"/>
                    <a:pt x="971" y="5870"/>
                  </a:cubicBezTo>
                  <a:cubicBezTo>
                    <a:pt x="971" y="5547"/>
                    <a:pt x="879" y="5177"/>
                    <a:pt x="694" y="4900"/>
                  </a:cubicBezTo>
                  <a:cubicBezTo>
                    <a:pt x="602" y="4530"/>
                    <a:pt x="417" y="4253"/>
                    <a:pt x="278" y="3929"/>
                  </a:cubicBezTo>
                  <a:cubicBezTo>
                    <a:pt x="232" y="3791"/>
                    <a:pt x="232" y="3606"/>
                    <a:pt x="186" y="3467"/>
                  </a:cubicBezTo>
                  <a:cubicBezTo>
                    <a:pt x="186" y="3282"/>
                    <a:pt x="232" y="3143"/>
                    <a:pt x="278" y="3005"/>
                  </a:cubicBezTo>
                  <a:cubicBezTo>
                    <a:pt x="417" y="2728"/>
                    <a:pt x="555" y="2450"/>
                    <a:pt x="740" y="2219"/>
                  </a:cubicBezTo>
                  <a:cubicBezTo>
                    <a:pt x="971" y="2034"/>
                    <a:pt x="1156" y="1757"/>
                    <a:pt x="1249" y="1526"/>
                  </a:cubicBezTo>
                  <a:cubicBezTo>
                    <a:pt x="1387" y="1249"/>
                    <a:pt x="1387" y="971"/>
                    <a:pt x="1341" y="740"/>
                  </a:cubicBezTo>
                  <a:cubicBezTo>
                    <a:pt x="1249" y="509"/>
                    <a:pt x="1110" y="370"/>
                    <a:pt x="925" y="232"/>
                  </a:cubicBezTo>
                  <a:cubicBezTo>
                    <a:pt x="833" y="186"/>
                    <a:pt x="740" y="93"/>
                    <a:pt x="602" y="47"/>
                  </a:cubicBezTo>
                  <a:lnTo>
                    <a:pt x="509" y="1"/>
                  </a:lnTo>
                  <a:close/>
                  <a:moveTo>
                    <a:pt x="93" y="8505"/>
                  </a:moveTo>
                  <a:cubicBezTo>
                    <a:pt x="93" y="8921"/>
                    <a:pt x="186" y="9337"/>
                    <a:pt x="417" y="9706"/>
                  </a:cubicBezTo>
                  <a:cubicBezTo>
                    <a:pt x="232" y="9337"/>
                    <a:pt x="93" y="8921"/>
                    <a:pt x="93" y="85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flipH="1">
              <a:off x="4480925" y="772806"/>
              <a:ext cx="33536" cy="108073"/>
            </a:xfrm>
            <a:custGeom>
              <a:avLst/>
              <a:gdLst/>
              <a:ahLst/>
              <a:cxnLst/>
              <a:rect l="l" t="t" r="r" b="b"/>
              <a:pathLst>
                <a:path w="1433" h="4618" extrusionOk="0">
                  <a:moveTo>
                    <a:pt x="1433" y="0"/>
                  </a:moveTo>
                  <a:cubicBezTo>
                    <a:pt x="1432" y="185"/>
                    <a:pt x="1386" y="413"/>
                    <a:pt x="1294" y="597"/>
                  </a:cubicBezTo>
                  <a:cubicBezTo>
                    <a:pt x="1017" y="1105"/>
                    <a:pt x="740" y="1613"/>
                    <a:pt x="416" y="2076"/>
                  </a:cubicBezTo>
                  <a:cubicBezTo>
                    <a:pt x="231" y="2353"/>
                    <a:pt x="93" y="2676"/>
                    <a:pt x="0" y="3000"/>
                  </a:cubicBezTo>
                  <a:cubicBezTo>
                    <a:pt x="0" y="3277"/>
                    <a:pt x="0" y="3555"/>
                    <a:pt x="46" y="3832"/>
                  </a:cubicBezTo>
                  <a:cubicBezTo>
                    <a:pt x="93" y="4109"/>
                    <a:pt x="185" y="4387"/>
                    <a:pt x="324" y="4618"/>
                  </a:cubicBezTo>
                  <a:lnTo>
                    <a:pt x="555" y="4479"/>
                  </a:lnTo>
                  <a:cubicBezTo>
                    <a:pt x="416" y="4248"/>
                    <a:pt x="324" y="4017"/>
                    <a:pt x="277" y="3786"/>
                  </a:cubicBezTo>
                  <a:cubicBezTo>
                    <a:pt x="185" y="3508"/>
                    <a:pt x="185" y="3231"/>
                    <a:pt x="185" y="3000"/>
                  </a:cubicBezTo>
                  <a:cubicBezTo>
                    <a:pt x="231" y="2676"/>
                    <a:pt x="324" y="2399"/>
                    <a:pt x="508" y="2122"/>
                  </a:cubicBezTo>
                  <a:cubicBezTo>
                    <a:pt x="786" y="1613"/>
                    <a:pt x="1063" y="1105"/>
                    <a:pt x="1340" y="597"/>
                  </a:cubicBezTo>
                  <a:cubicBezTo>
                    <a:pt x="1386" y="413"/>
                    <a:pt x="1432" y="185"/>
                    <a:pt x="1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flipH="1">
              <a:off x="4331664" y="1142614"/>
              <a:ext cx="153614" cy="64919"/>
            </a:xfrm>
            <a:custGeom>
              <a:avLst/>
              <a:gdLst/>
              <a:ahLst/>
              <a:cxnLst/>
              <a:rect l="l" t="t" r="r" b="b"/>
              <a:pathLst>
                <a:path w="6564" h="2774" extrusionOk="0">
                  <a:moveTo>
                    <a:pt x="232" y="0"/>
                  </a:moveTo>
                  <a:lnTo>
                    <a:pt x="1" y="139"/>
                  </a:lnTo>
                  <a:cubicBezTo>
                    <a:pt x="232" y="462"/>
                    <a:pt x="556" y="740"/>
                    <a:pt x="972" y="878"/>
                  </a:cubicBezTo>
                  <a:cubicBezTo>
                    <a:pt x="1341" y="1063"/>
                    <a:pt x="1711" y="1156"/>
                    <a:pt x="2127" y="1156"/>
                  </a:cubicBezTo>
                  <a:cubicBezTo>
                    <a:pt x="2195" y="1142"/>
                    <a:pt x="2258" y="1137"/>
                    <a:pt x="2320" y="1137"/>
                  </a:cubicBezTo>
                  <a:cubicBezTo>
                    <a:pt x="2470" y="1137"/>
                    <a:pt x="2611" y="1169"/>
                    <a:pt x="2774" y="1202"/>
                  </a:cubicBezTo>
                  <a:cubicBezTo>
                    <a:pt x="2959" y="1294"/>
                    <a:pt x="3098" y="1433"/>
                    <a:pt x="3236" y="1618"/>
                  </a:cubicBezTo>
                  <a:cubicBezTo>
                    <a:pt x="3375" y="1803"/>
                    <a:pt x="3513" y="2034"/>
                    <a:pt x="3652" y="2219"/>
                  </a:cubicBezTo>
                  <a:cubicBezTo>
                    <a:pt x="3791" y="2357"/>
                    <a:pt x="4022" y="2496"/>
                    <a:pt x="4207" y="2588"/>
                  </a:cubicBezTo>
                  <a:cubicBezTo>
                    <a:pt x="4438" y="2681"/>
                    <a:pt x="4623" y="2727"/>
                    <a:pt x="4854" y="2727"/>
                  </a:cubicBezTo>
                  <a:cubicBezTo>
                    <a:pt x="5039" y="2727"/>
                    <a:pt x="5224" y="2773"/>
                    <a:pt x="5408" y="2773"/>
                  </a:cubicBezTo>
                  <a:cubicBezTo>
                    <a:pt x="5824" y="2773"/>
                    <a:pt x="6194" y="2727"/>
                    <a:pt x="6564" y="2588"/>
                  </a:cubicBezTo>
                  <a:lnTo>
                    <a:pt x="6564" y="2588"/>
                  </a:lnTo>
                  <a:cubicBezTo>
                    <a:pt x="6194" y="2681"/>
                    <a:pt x="5824" y="2727"/>
                    <a:pt x="5408" y="2727"/>
                  </a:cubicBezTo>
                  <a:cubicBezTo>
                    <a:pt x="5224" y="2727"/>
                    <a:pt x="5039" y="2681"/>
                    <a:pt x="4854" y="2635"/>
                  </a:cubicBezTo>
                  <a:cubicBezTo>
                    <a:pt x="4623" y="2635"/>
                    <a:pt x="4438" y="2588"/>
                    <a:pt x="4253" y="2496"/>
                  </a:cubicBezTo>
                  <a:cubicBezTo>
                    <a:pt x="4068" y="2404"/>
                    <a:pt x="3883" y="2265"/>
                    <a:pt x="3745" y="2126"/>
                  </a:cubicBezTo>
                  <a:cubicBezTo>
                    <a:pt x="3606" y="1941"/>
                    <a:pt x="3467" y="1757"/>
                    <a:pt x="3375" y="1525"/>
                  </a:cubicBezTo>
                  <a:cubicBezTo>
                    <a:pt x="3236" y="1341"/>
                    <a:pt x="3051" y="1156"/>
                    <a:pt x="2866" y="1017"/>
                  </a:cubicBezTo>
                  <a:cubicBezTo>
                    <a:pt x="2635" y="971"/>
                    <a:pt x="2404" y="925"/>
                    <a:pt x="2173" y="925"/>
                  </a:cubicBezTo>
                  <a:cubicBezTo>
                    <a:pt x="1803" y="925"/>
                    <a:pt x="1387" y="832"/>
                    <a:pt x="1064" y="694"/>
                  </a:cubicBezTo>
                  <a:cubicBezTo>
                    <a:pt x="833" y="555"/>
                    <a:pt x="602" y="416"/>
                    <a:pt x="417" y="231"/>
                  </a:cubicBezTo>
                  <a:cubicBezTo>
                    <a:pt x="371" y="139"/>
                    <a:pt x="278" y="93"/>
                    <a:pt x="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flipH="1">
              <a:off x="4525270" y="1047413"/>
              <a:ext cx="170908" cy="272592"/>
            </a:xfrm>
            <a:custGeom>
              <a:avLst/>
              <a:gdLst/>
              <a:ahLst/>
              <a:cxnLst/>
              <a:rect l="l" t="t" r="r" b="b"/>
              <a:pathLst>
                <a:path w="7303" h="11648" extrusionOk="0">
                  <a:moveTo>
                    <a:pt x="718" y="1"/>
                  </a:moveTo>
                  <a:cubicBezTo>
                    <a:pt x="705" y="1"/>
                    <a:pt x="697" y="1"/>
                    <a:pt x="694" y="1"/>
                  </a:cubicBezTo>
                  <a:cubicBezTo>
                    <a:pt x="832" y="1757"/>
                    <a:pt x="786" y="3560"/>
                    <a:pt x="555" y="5316"/>
                  </a:cubicBezTo>
                  <a:cubicBezTo>
                    <a:pt x="185" y="8135"/>
                    <a:pt x="1" y="9892"/>
                    <a:pt x="2912" y="10585"/>
                  </a:cubicBezTo>
                  <a:cubicBezTo>
                    <a:pt x="4391" y="10955"/>
                    <a:pt x="5778" y="11324"/>
                    <a:pt x="7303" y="11648"/>
                  </a:cubicBezTo>
                  <a:cubicBezTo>
                    <a:pt x="5362" y="10724"/>
                    <a:pt x="4807" y="8921"/>
                    <a:pt x="4437" y="6472"/>
                  </a:cubicBezTo>
                  <a:cubicBezTo>
                    <a:pt x="4021" y="4068"/>
                    <a:pt x="1618" y="4484"/>
                    <a:pt x="1711" y="2404"/>
                  </a:cubicBezTo>
                  <a:cubicBezTo>
                    <a:pt x="1883" y="81"/>
                    <a:pt x="893" y="1"/>
                    <a:pt x="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flipH="1">
              <a:off x="4625851" y="468760"/>
              <a:ext cx="265010" cy="428336"/>
            </a:xfrm>
            <a:custGeom>
              <a:avLst/>
              <a:gdLst/>
              <a:ahLst/>
              <a:cxnLst/>
              <a:rect l="l" t="t" r="r" b="b"/>
              <a:pathLst>
                <a:path w="11324" h="18303" extrusionOk="0">
                  <a:moveTo>
                    <a:pt x="5639" y="1"/>
                  </a:moveTo>
                  <a:cubicBezTo>
                    <a:pt x="4992" y="1"/>
                    <a:pt x="4437" y="232"/>
                    <a:pt x="4437" y="463"/>
                  </a:cubicBezTo>
                  <a:lnTo>
                    <a:pt x="4437" y="12156"/>
                  </a:lnTo>
                  <a:cubicBezTo>
                    <a:pt x="4437" y="13034"/>
                    <a:pt x="4252" y="13912"/>
                    <a:pt x="3975" y="14790"/>
                  </a:cubicBezTo>
                  <a:cubicBezTo>
                    <a:pt x="3790" y="15160"/>
                    <a:pt x="3605" y="15530"/>
                    <a:pt x="3328" y="15900"/>
                  </a:cubicBezTo>
                  <a:cubicBezTo>
                    <a:pt x="2542" y="16870"/>
                    <a:pt x="0" y="17563"/>
                    <a:pt x="0" y="17563"/>
                  </a:cubicBezTo>
                  <a:lnTo>
                    <a:pt x="185" y="18303"/>
                  </a:lnTo>
                  <a:cubicBezTo>
                    <a:pt x="1710" y="18210"/>
                    <a:pt x="3189" y="17748"/>
                    <a:pt x="4576" y="17055"/>
                  </a:cubicBezTo>
                  <a:cubicBezTo>
                    <a:pt x="4899" y="16847"/>
                    <a:pt x="5269" y="16743"/>
                    <a:pt x="5645" y="16743"/>
                  </a:cubicBezTo>
                  <a:cubicBezTo>
                    <a:pt x="6020" y="16743"/>
                    <a:pt x="6402" y="16847"/>
                    <a:pt x="6748" y="17055"/>
                  </a:cubicBezTo>
                  <a:cubicBezTo>
                    <a:pt x="8088" y="17748"/>
                    <a:pt x="9614" y="18210"/>
                    <a:pt x="11139" y="18303"/>
                  </a:cubicBezTo>
                  <a:lnTo>
                    <a:pt x="11324" y="17563"/>
                  </a:lnTo>
                  <a:cubicBezTo>
                    <a:pt x="11324" y="17563"/>
                    <a:pt x="8828" y="16870"/>
                    <a:pt x="7950" y="15900"/>
                  </a:cubicBezTo>
                  <a:cubicBezTo>
                    <a:pt x="7719" y="15530"/>
                    <a:pt x="7488" y="15160"/>
                    <a:pt x="7349" y="14790"/>
                  </a:cubicBezTo>
                  <a:cubicBezTo>
                    <a:pt x="7025" y="13958"/>
                    <a:pt x="6887" y="13034"/>
                    <a:pt x="6887" y="12156"/>
                  </a:cubicBezTo>
                  <a:lnTo>
                    <a:pt x="6887" y="463"/>
                  </a:lnTo>
                  <a:cubicBezTo>
                    <a:pt x="6887" y="232"/>
                    <a:pt x="6332" y="1"/>
                    <a:pt x="56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flipH="1">
              <a:off x="4858399" y="798666"/>
              <a:ext cx="252022" cy="252022"/>
            </a:xfrm>
            <a:custGeom>
              <a:avLst/>
              <a:gdLst/>
              <a:ahLst/>
              <a:cxnLst/>
              <a:rect l="l" t="t" r="r" b="b"/>
              <a:pathLst>
                <a:path w="10769" h="10769" fill="none" extrusionOk="0">
                  <a:moveTo>
                    <a:pt x="10769" y="5361"/>
                  </a:moveTo>
                  <a:cubicBezTo>
                    <a:pt x="10769" y="8365"/>
                    <a:pt x="8366" y="10769"/>
                    <a:pt x="5362" y="10769"/>
                  </a:cubicBezTo>
                  <a:cubicBezTo>
                    <a:pt x="2404" y="10769"/>
                    <a:pt x="0" y="8365"/>
                    <a:pt x="0" y="5361"/>
                  </a:cubicBezTo>
                  <a:cubicBezTo>
                    <a:pt x="0" y="2403"/>
                    <a:pt x="2404" y="0"/>
                    <a:pt x="5362" y="0"/>
                  </a:cubicBezTo>
                  <a:cubicBezTo>
                    <a:pt x="8366" y="0"/>
                    <a:pt x="10769" y="2403"/>
                    <a:pt x="10769" y="5361"/>
                  </a:cubicBezTo>
                  <a:close/>
                </a:path>
              </a:pathLst>
            </a:custGeom>
            <a:noFill/>
            <a:ln w="8100" cap="flat" cmpd="sng">
              <a:solidFill>
                <a:srgbClr val="FFFFFF"/>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flipH="1">
              <a:off x="4837829" y="1580665"/>
              <a:ext cx="223915" cy="222839"/>
            </a:xfrm>
            <a:custGeom>
              <a:avLst/>
              <a:gdLst/>
              <a:ahLst/>
              <a:cxnLst/>
              <a:rect l="l" t="t" r="r" b="b"/>
              <a:pathLst>
                <a:path w="9568" h="9522" extrusionOk="0">
                  <a:moveTo>
                    <a:pt x="4807" y="0"/>
                  </a:moveTo>
                  <a:cubicBezTo>
                    <a:pt x="2126" y="0"/>
                    <a:pt x="0" y="2126"/>
                    <a:pt x="0" y="4761"/>
                  </a:cubicBezTo>
                  <a:cubicBezTo>
                    <a:pt x="0" y="7395"/>
                    <a:pt x="2126" y="9521"/>
                    <a:pt x="4807" y="9521"/>
                  </a:cubicBezTo>
                  <a:cubicBezTo>
                    <a:pt x="7441" y="9521"/>
                    <a:pt x="9567" y="7395"/>
                    <a:pt x="9567" y="4761"/>
                  </a:cubicBezTo>
                  <a:cubicBezTo>
                    <a:pt x="9567" y="2126"/>
                    <a:pt x="7441" y="0"/>
                    <a:pt x="4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15"/>
          <p:cNvGrpSpPr/>
          <p:nvPr/>
        </p:nvGrpSpPr>
        <p:grpSpPr>
          <a:xfrm>
            <a:off x="4488435" y="680902"/>
            <a:ext cx="4374660" cy="3972196"/>
            <a:chOff x="4488435" y="680902"/>
            <a:chExt cx="4374660" cy="3972196"/>
          </a:xfrm>
        </p:grpSpPr>
        <p:sp>
          <p:nvSpPr>
            <p:cNvPr id="95" name="Google Shape;95;p15"/>
            <p:cNvSpPr/>
            <p:nvPr/>
          </p:nvSpPr>
          <p:spPr>
            <a:xfrm flipH="1">
              <a:off x="5121529" y="1251727"/>
              <a:ext cx="3041842" cy="3041842"/>
            </a:xfrm>
            <a:custGeom>
              <a:avLst/>
              <a:gdLst/>
              <a:ahLst/>
              <a:cxnLst/>
              <a:rect l="l" t="t" r="r" b="b"/>
              <a:pathLst>
                <a:path w="160329" h="160329" extrusionOk="0">
                  <a:moveTo>
                    <a:pt x="80188" y="1"/>
                  </a:moveTo>
                  <a:cubicBezTo>
                    <a:pt x="35912" y="1"/>
                    <a:pt x="1" y="35912"/>
                    <a:pt x="1" y="80188"/>
                  </a:cubicBezTo>
                  <a:cubicBezTo>
                    <a:pt x="1" y="124464"/>
                    <a:pt x="35912" y="160329"/>
                    <a:pt x="80188" y="160329"/>
                  </a:cubicBezTo>
                  <a:cubicBezTo>
                    <a:pt x="124464" y="160329"/>
                    <a:pt x="160329" y="124464"/>
                    <a:pt x="160329" y="80188"/>
                  </a:cubicBezTo>
                  <a:cubicBezTo>
                    <a:pt x="160329" y="35912"/>
                    <a:pt x="124464" y="1"/>
                    <a:pt x="80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flipH="1">
              <a:off x="8776277" y="2695041"/>
              <a:ext cx="86818" cy="86837"/>
            </a:xfrm>
            <a:custGeom>
              <a:avLst/>
              <a:gdLst/>
              <a:ahLst/>
              <a:cxnLst/>
              <a:rect l="l" t="t" r="r" b="b"/>
              <a:pathLst>
                <a:path w="4576" h="4577" fill="none" extrusionOk="0">
                  <a:moveTo>
                    <a:pt x="4576" y="2265"/>
                  </a:moveTo>
                  <a:cubicBezTo>
                    <a:pt x="4576" y="3513"/>
                    <a:pt x="3559" y="4576"/>
                    <a:pt x="2311" y="4576"/>
                  </a:cubicBezTo>
                  <a:cubicBezTo>
                    <a:pt x="1063" y="4576"/>
                    <a:pt x="0" y="3513"/>
                    <a:pt x="0" y="2265"/>
                  </a:cubicBezTo>
                  <a:cubicBezTo>
                    <a:pt x="0" y="1017"/>
                    <a:pt x="1063" y="1"/>
                    <a:pt x="2311" y="1"/>
                  </a:cubicBezTo>
                  <a:cubicBezTo>
                    <a:pt x="3559" y="1"/>
                    <a:pt x="4576" y="1017"/>
                    <a:pt x="4576" y="2265"/>
                  </a:cubicBezTo>
                  <a:close/>
                </a:path>
              </a:pathLst>
            </a:custGeom>
            <a:noFill/>
            <a:ln w="15025" cap="flat" cmpd="sng">
              <a:solidFill>
                <a:srgbClr val="FF7178"/>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flipH="1">
              <a:off x="7539024" y="704561"/>
              <a:ext cx="173636" cy="173636"/>
            </a:xfrm>
            <a:custGeom>
              <a:avLst/>
              <a:gdLst/>
              <a:ahLst/>
              <a:cxnLst/>
              <a:rect l="l" t="t" r="r" b="b"/>
              <a:pathLst>
                <a:path w="9152" h="9152" fill="none" extrusionOk="0">
                  <a:moveTo>
                    <a:pt x="9151" y="4576"/>
                  </a:moveTo>
                  <a:cubicBezTo>
                    <a:pt x="9151" y="7118"/>
                    <a:pt x="7118" y="9152"/>
                    <a:pt x="4576" y="9152"/>
                  </a:cubicBezTo>
                  <a:cubicBezTo>
                    <a:pt x="2080" y="9152"/>
                    <a:pt x="0" y="7118"/>
                    <a:pt x="0" y="4576"/>
                  </a:cubicBezTo>
                  <a:cubicBezTo>
                    <a:pt x="0" y="2034"/>
                    <a:pt x="2080" y="1"/>
                    <a:pt x="4576" y="1"/>
                  </a:cubicBezTo>
                  <a:cubicBezTo>
                    <a:pt x="7118" y="1"/>
                    <a:pt x="9151" y="2034"/>
                    <a:pt x="9151" y="4576"/>
                  </a:cubicBezTo>
                  <a:close/>
                </a:path>
              </a:pathLst>
            </a:custGeom>
            <a:noFill/>
            <a:ln w="15025" cap="flat" cmpd="sng">
              <a:solidFill>
                <a:schemeClr val="accent1"/>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flipH="1">
              <a:off x="7537278" y="1088640"/>
              <a:ext cx="299898" cy="299898"/>
            </a:xfrm>
            <a:custGeom>
              <a:avLst/>
              <a:gdLst/>
              <a:ahLst/>
              <a:cxnLst/>
              <a:rect l="l" t="t" r="r" b="b"/>
              <a:pathLst>
                <a:path w="15807" h="15807" extrusionOk="0">
                  <a:moveTo>
                    <a:pt x="7904" y="0"/>
                  </a:moveTo>
                  <a:cubicBezTo>
                    <a:pt x="3513" y="0"/>
                    <a:pt x="1" y="3559"/>
                    <a:pt x="1" y="7903"/>
                  </a:cubicBezTo>
                  <a:cubicBezTo>
                    <a:pt x="1" y="12294"/>
                    <a:pt x="3513" y="15806"/>
                    <a:pt x="7904" y="15806"/>
                  </a:cubicBezTo>
                  <a:cubicBezTo>
                    <a:pt x="12248" y="15806"/>
                    <a:pt x="15807" y="12294"/>
                    <a:pt x="15807" y="7903"/>
                  </a:cubicBezTo>
                  <a:cubicBezTo>
                    <a:pt x="15807" y="3559"/>
                    <a:pt x="12248" y="0"/>
                    <a:pt x="79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flipH="1">
              <a:off x="8148439" y="1065835"/>
              <a:ext cx="103495" cy="104368"/>
            </a:xfrm>
            <a:custGeom>
              <a:avLst/>
              <a:gdLst/>
              <a:ahLst/>
              <a:cxnLst/>
              <a:rect l="l" t="t" r="r" b="b"/>
              <a:pathLst>
                <a:path w="5455" h="5501" extrusionOk="0">
                  <a:moveTo>
                    <a:pt x="2728" y="0"/>
                  </a:moveTo>
                  <a:cubicBezTo>
                    <a:pt x="1202" y="0"/>
                    <a:pt x="1" y="1248"/>
                    <a:pt x="1" y="2774"/>
                  </a:cubicBezTo>
                  <a:cubicBezTo>
                    <a:pt x="1" y="4252"/>
                    <a:pt x="1202" y="5500"/>
                    <a:pt x="2728" y="5500"/>
                  </a:cubicBezTo>
                  <a:cubicBezTo>
                    <a:pt x="4253" y="5500"/>
                    <a:pt x="5454" y="4252"/>
                    <a:pt x="5454" y="2774"/>
                  </a:cubicBezTo>
                  <a:cubicBezTo>
                    <a:pt x="5454" y="1248"/>
                    <a:pt x="4253" y="0"/>
                    <a:pt x="2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flipH="1">
              <a:off x="5752858" y="4471569"/>
              <a:ext cx="180656" cy="181529"/>
            </a:xfrm>
            <a:custGeom>
              <a:avLst/>
              <a:gdLst/>
              <a:ahLst/>
              <a:cxnLst/>
              <a:rect l="l" t="t" r="r" b="b"/>
              <a:pathLst>
                <a:path w="9522" h="9568" extrusionOk="0">
                  <a:moveTo>
                    <a:pt x="4761" y="0"/>
                  </a:moveTo>
                  <a:cubicBezTo>
                    <a:pt x="2126" y="0"/>
                    <a:pt x="0" y="2172"/>
                    <a:pt x="0" y="4807"/>
                  </a:cubicBezTo>
                  <a:cubicBezTo>
                    <a:pt x="0" y="7441"/>
                    <a:pt x="2126" y="9567"/>
                    <a:pt x="4761" y="9567"/>
                  </a:cubicBezTo>
                  <a:cubicBezTo>
                    <a:pt x="7395" y="9567"/>
                    <a:pt x="9521" y="7441"/>
                    <a:pt x="9521" y="4807"/>
                  </a:cubicBezTo>
                  <a:cubicBezTo>
                    <a:pt x="9521" y="2172"/>
                    <a:pt x="7395" y="0"/>
                    <a:pt x="47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flipH="1">
              <a:off x="8385197" y="680902"/>
              <a:ext cx="180656" cy="181529"/>
            </a:xfrm>
            <a:custGeom>
              <a:avLst/>
              <a:gdLst/>
              <a:ahLst/>
              <a:cxnLst/>
              <a:rect l="l" t="t" r="r" b="b"/>
              <a:pathLst>
                <a:path w="9522" h="9568" extrusionOk="0">
                  <a:moveTo>
                    <a:pt x="4761" y="0"/>
                  </a:moveTo>
                  <a:cubicBezTo>
                    <a:pt x="2127" y="0"/>
                    <a:pt x="1" y="2126"/>
                    <a:pt x="1" y="4760"/>
                  </a:cubicBezTo>
                  <a:cubicBezTo>
                    <a:pt x="1" y="7395"/>
                    <a:pt x="2127" y="9567"/>
                    <a:pt x="4761" y="9567"/>
                  </a:cubicBezTo>
                  <a:cubicBezTo>
                    <a:pt x="7396" y="9567"/>
                    <a:pt x="9522" y="7395"/>
                    <a:pt x="9522" y="4760"/>
                  </a:cubicBezTo>
                  <a:cubicBezTo>
                    <a:pt x="9522" y="2126"/>
                    <a:pt x="7396" y="0"/>
                    <a:pt x="47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flipH="1">
              <a:off x="4488435" y="3073846"/>
              <a:ext cx="96475" cy="96475"/>
            </a:xfrm>
            <a:custGeom>
              <a:avLst/>
              <a:gdLst/>
              <a:ahLst/>
              <a:cxnLst/>
              <a:rect l="l" t="t" r="r" b="b"/>
              <a:pathLst>
                <a:path w="5085" h="5085" extrusionOk="0">
                  <a:moveTo>
                    <a:pt x="2543" y="0"/>
                  </a:moveTo>
                  <a:cubicBezTo>
                    <a:pt x="1156" y="0"/>
                    <a:pt x="1" y="1156"/>
                    <a:pt x="1" y="2542"/>
                  </a:cubicBezTo>
                  <a:cubicBezTo>
                    <a:pt x="1" y="3929"/>
                    <a:pt x="1156" y="5084"/>
                    <a:pt x="2543" y="5084"/>
                  </a:cubicBezTo>
                  <a:cubicBezTo>
                    <a:pt x="3929" y="5084"/>
                    <a:pt x="5085" y="3929"/>
                    <a:pt x="5085" y="2542"/>
                  </a:cubicBezTo>
                  <a:cubicBezTo>
                    <a:pt x="5085" y="1156"/>
                    <a:pt x="3929" y="0"/>
                    <a:pt x="2543" y="0"/>
                  </a:cubicBezTo>
                  <a:close/>
                </a:path>
              </a:pathLst>
            </a:custGeom>
            <a:solidFill>
              <a:srgbClr val="FF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flipH="1">
              <a:off x="8606170" y="2332894"/>
              <a:ext cx="95583" cy="95602"/>
            </a:xfrm>
            <a:custGeom>
              <a:avLst/>
              <a:gdLst/>
              <a:ahLst/>
              <a:cxnLst/>
              <a:rect l="l" t="t" r="r" b="b"/>
              <a:pathLst>
                <a:path w="5038" h="5039" extrusionOk="0">
                  <a:moveTo>
                    <a:pt x="2496" y="1"/>
                  </a:moveTo>
                  <a:cubicBezTo>
                    <a:pt x="1110" y="1"/>
                    <a:pt x="0" y="1110"/>
                    <a:pt x="0" y="2496"/>
                  </a:cubicBezTo>
                  <a:cubicBezTo>
                    <a:pt x="0" y="3929"/>
                    <a:pt x="1110" y="5038"/>
                    <a:pt x="2496" y="5038"/>
                  </a:cubicBezTo>
                  <a:cubicBezTo>
                    <a:pt x="3929" y="5038"/>
                    <a:pt x="5038" y="3929"/>
                    <a:pt x="5038" y="2496"/>
                  </a:cubicBezTo>
                  <a:cubicBezTo>
                    <a:pt x="5038" y="1110"/>
                    <a:pt x="3929" y="1"/>
                    <a:pt x="2496" y="1"/>
                  </a:cubicBezTo>
                  <a:close/>
                </a:path>
              </a:pathLst>
            </a:custGeom>
            <a:solidFill>
              <a:srgbClr val="FF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flipH="1">
              <a:off x="7504835" y="4476825"/>
              <a:ext cx="96456" cy="95602"/>
            </a:xfrm>
            <a:custGeom>
              <a:avLst/>
              <a:gdLst/>
              <a:ahLst/>
              <a:cxnLst/>
              <a:rect l="l" t="t" r="r" b="b"/>
              <a:pathLst>
                <a:path w="5084" h="5039" extrusionOk="0">
                  <a:moveTo>
                    <a:pt x="2542" y="0"/>
                  </a:moveTo>
                  <a:cubicBezTo>
                    <a:pt x="1155" y="0"/>
                    <a:pt x="0" y="1110"/>
                    <a:pt x="0" y="2542"/>
                  </a:cubicBezTo>
                  <a:cubicBezTo>
                    <a:pt x="0" y="3929"/>
                    <a:pt x="1155" y="5038"/>
                    <a:pt x="2542" y="5038"/>
                  </a:cubicBezTo>
                  <a:cubicBezTo>
                    <a:pt x="3929" y="5038"/>
                    <a:pt x="5084" y="3929"/>
                    <a:pt x="5084" y="2542"/>
                  </a:cubicBezTo>
                  <a:cubicBezTo>
                    <a:pt x="5084" y="1110"/>
                    <a:pt x="3929" y="0"/>
                    <a:pt x="25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flipH="1">
              <a:off x="4488435" y="2072478"/>
              <a:ext cx="96475" cy="96475"/>
            </a:xfrm>
            <a:custGeom>
              <a:avLst/>
              <a:gdLst/>
              <a:ahLst/>
              <a:cxnLst/>
              <a:rect l="l" t="t" r="r" b="b"/>
              <a:pathLst>
                <a:path w="5085" h="5085" extrusionOk="0">
                  <a:moveTo>
                    <a:pt x="2543" y="0"/>
                  </a:moveTo>
                  <a:cubicBezTo>
                    <a:pt x="1156" y="0"/>
                    <a:pt x="1" y="1156"/>
                    <a:pt x="1" y="2542"/>
                  </a:cubicBezTo>
                  <a:cubicBezTo>
                    <a:pt x="1" y="3929"/>
                    <a:pt x="1156" y="5084"/>
                    <a:pt x="2543" y="5084"/>
                  </a:cubicBezTo>
                  <a:cubicBezTo>
                    <a:pt x="3929" y="5084"/>
                    <a:pt x="5085" y="3929"/>
                    <a:pt x="5085" y="2542"/>
                  </a:cubicBezTo>
                  <a:cubicBezTo>
                    <a:pt x="5085" y="1156"/>
                    <a:pt x="3929" y="0"/>
                    <a:pt x="25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flipH="1">
              <a:off x="8336969" y="2612625"/>
              <a:ext cx="181529" cy="181529"/>
            </a:xfrm>
            <a:custGeom>
              <a:avLst/>
              <a:gdLst/>
              <a:ahLst/>
              <a:cxnLst/>
              <a:rect l="l" t="t" r="r" b="b"/>
              <a:pathLst>
                <a:path w="9568" h="9568" extrusionOk="0">
                  <a:moveTo>
                    <a:pt x="4761" y="0"/>
                  </a:moveTo>
                  <a:cubicBezTo>
                    <a:pt x="2127" y="0"/>
                    <a:pt x="1" y="2126"/>
                    <a:pt x="1" y="4807"/>
                  </a:cubicBezTo>
                  <a:cubicBezTo>
                    <a:pt x="1" y="7441"/>
                    <a:pt x="2127" y="9567"/>
                    <a:pt x="4761" y="9567"/>
                  </a:cubicBezTo>
                  <a:cubicBezTo>
                    <a:pt x="7395" y="9567"/>
                    <a:pt x="9568" y="7441"/>
                    <a:pt x="9568" y="4807"/>
                  </a:cubicBezTo>
                  <a:cubicBezTo>
                    <a:pt x="9568" y="2126"/>
                    <a:pt x="7395" y="0"/>
                    <a:pt x="4761" y="0"/>
                  </a:cubicBezTo>
                  <a:close/>
                </a:path>
              </a:pathLst>
            </a:custGeom>
            <a:solidFill>
              <a:srgbClr val="FF7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flipH="1">
              <a:off x="7095333" y="4301443"/>
              <a:ext cx="135065" cy="135065"/>
            </a:xfrm>
            <a:custGeom>
              <a:avLst/>
              <a:gdLst/>
              <a:ahLst/>
              <a:cxnLst/>
              <a:rect l="l" t="t" r="r" b="b"/>
              <a:pathLst>
                <a:path w="7119" h="7119" extrusionOk="0">
                  <a:moveTo>
                    <a:pt x="3560" y="1"/>
                  </a:moveTo>
                  <a:cubicBezTo>
                    <a:pt x="1619" y="1"/>
                    <a:pt x="1" y="1572"/>
                    <a:pt x="1" y="3560"/>
                  </a:cubicBezTo>
                  <a:cubicBezTo>
                    <a:pt x="1" y="5501"/>
                    <a:pt x="1619" y="7118"/>
                    <a:pt x="3560" y="7118"/>
                  </a:cubicBezTo>
                  <a:cubicBezTo>
                    <a:pt x="5547" y="7118"/>
                    <a:pt x="7118" y="5501"/>
                    <a:pt x="7118" y="3560"/>
                  </a:cubicBezTo>
                  <a:cubicBezTo>
                    <a:pt x="7118" y="1572"/>
                    <a:pt x="5547" y="1"/>
                    <a:pt x="3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flipH="1">
              <a:off x="6212334" y="899237"/>
              <a:ext cx="134174" cy="135046"/>
            </a:xfrm>
            <a:custGeom>
              <a:avLst/>
              <a:gdLst/>
              <a:ahLst/>
              <a:cxnLst/>
              <a:rect l="l" t="t" r="r" b="b"/>
              <a:pathLst>
                <a:path w="7072" h="7118" extrusionOk="0">
                  <a:moveTo>
                    <a:pt x="3513" y="0"/>
                  </a:moveTo>
                  <a:cubicBezTo>
                    <a:pt x="1571" y="0"/>
                    <a:pt x="0" y="1572"/>
                    <a:pt x="0" y="3559"/>
                  </a:cubicBezTo>
                  <a:cubicBezTo>
                    <a:pt x="0" y="5500"/>
                    <a:pt x="1571" y="7118"/>
                    <a:pt x="3513" y="7118"/>
                  </a:cubicBezTo>
                  <a:cubicBezTo>
                    <a:pt x="5500" y="7118"/>
                    <a:pt x="7071" y="5500"/>
                    <a:pt x="7071" y="3559"/>
                  </a:cubicBezTo>
                  <a:cubicBezTo>
                    <a:pt x="7071" y="1572"/>
                    <a:pt x="5500" y="0"/>
                    <a:pt x="3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flipH="1">
              <a:off x="6157978" y="4451402"/>
              <a:ext cx="135046" cy="135046"/>
            </a:xfrm>
            <a:custGeom>
              <a:avLst/>
              <a:gdLst/>
              <a:ahLst/>
              <a:cxnLst/>
              <a:rect l="l" t="t" r="r" b="b"/>
              <a:pathLst>
                <a:path w="7118" h="7118" extrusionOk="0">
                  <a:moveTo>
                    <a:pt x="3559" y="0"/>
                  </a:moveTo>
                  <a:cubicBezTo>
                    <a:pt x="1618" y="0"/>
                    <a:pt x="0" y="1572"/>
                    <a:pt x="0" y="3559"/>
                  </a:cubicBezTo>
                  <a:cubicBezTo>
                    <a:pt x="0" y="5500"/>
                    <a:pt x="1618" y="7118"/>
                    <a:pt x="3559" y="7118"/>
                  </a:cubicBezTo>
                  <a:cubicBezTo>
                    <a:pt x="5546" y="7118"/>
                    <a:pt x="7118" y="5500"/>
                    <a:pt x="7118" y="3559"/>
                  </a:cubicBezTo>
                  <a:cubicBezTo>
                    <a:pt x="7118" y="1572"/>
                    <a:pt x="5546" y="0"/>
                    <a:pt x="35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flipH="1">
              <a:off x="8235258" y="3813926"/>
              <a:ext cx="64905" cy="65778"/>
            </a:xfrm>
            <a:custGeom>
              <a:avLst/>
              <a:gdLst/>
              <a:ahLst/>
              <a:cxnLst/>
              <a:rect l="l" t="t" r="r" b="b"/>
              <a:pathLst>
                <a:path w="3421" h="3467" extrusionOk="0">
                  <a:moveTo>
                    <a:pt x="1711" y="0"/>
                  </a:moveTo>
                  <a:cubicBezTo>
                    <a:pt x="740" y="0"/>
                    <a:pt x="1" y="786"/>
                    <a:pt x="1" y="1710"/>
                  </a:cubicBezTo>
                  <a:cubicBezTo>
                    <a:pt x="1" y="2681"/>
                    <a:pt x="740" y="3466"/>
                    <a:pt x="1711" y="3466"/>
                  </a:cubicBezTo>
                  <a:cubicBezTo>
                    <a:pt x="2681" y="3466"/>
                    <a:pt x="3421" y="2681"/>
                    <a:pt x="3421" y="1710"/>
                  </a:cubicBezTo>
                  <a:cubicBezTo>
                    <a:pt x="3421" y="786"/>
                    <a:pt x="2681" y="0"/>
                    <a:pt x="1711" y="0"/>
                  </a:cubicBezTo>
                  <a:close/>
                </a:path>
              </a:pathLst>
            </a:custGeom>
            <a:solidFill>
              <a:srgbClr val="FF7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flipH="1">
              <a:off x="5550307" y="2176827"/>
              <a:ext cx="64905" cy="65778"/>
            </a:xfrm>
            <a:custGeom>
              <a:avLst/>
              <a:gdLst/>
              <a:ahLst/>
              <a:cxnLst/>
              <a:rect l="l" t="t" r="r" b="b"/>
              <a:pathLst>
                <a:path w="3421" h="3467" extrusionOk="0">
                  <a:moveTo>
                    <a:pt x="1710" y="0"/>
                  </a:moveTo>
                  <a:cubicBezTo>
                    <a:pt x="786" y="0"/>
                    <a:pt x="0" y="786"/>
                    <a:pt x="0" y="1756"/>
                  </a:cubicBezTo>
                  <a:cubicBezTo>
                    <a:pt x="0" y="2681"/>
                    <a:pt x="786" y="3466"/>
                    <a:pt x="1710" y="3466"/>
                  </a:cubicBezTo>
                  <a:cubicBezTo>
                    <a:pt x="2681" y="3466"/>
                    <a:pt x="3420" y="2681"/>
                    <a:pt x="3420" y="1756"/>
                  </a:cubicBezTo>
                  <a:cubicBezTo>
                    <a:pt x="3420" y="786"/>
                    <a:pt x="2681" y="0"/>
                    <a:pt x="1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flipH="1">
              <a:off x="7724916" y="2613498"/>
              <a:ext cx="65778" cy="65778"/>
            </a:xfrm>
            <a:custGeom>
              <a:avLst/>
              <a:gdLst/>
              <a:ahLst/>
              <a:cxnLst/>
              <a:rect l="l" t="t" r="r" b="b"/>
              <a:pathLst>
                <a:path w="3467" h="3467" extrusionOk="0">
                  <a:moveTo>
                    <a:pt x="1710" y="0"/>
                  </a:moveTo>
                  <a:cubicBezTo>
                    <a:pt x="786" y="0"/>
                    <a:pt x="0" y="786"/>
                    <a:pt x="0" y="1757"/>
                  </a:cubicBezTo>
                  <a:cubicBezTo>
                    <a:pt x="0" y="2681"/>
                    <a:pt x="786" y="3467"/>
                    <a:pt x="1710" y="3467"/>
                  </a:cubicBezTo>
                  <a:cubicBezTo>
                    <a:pt x="2681" y="3467"/>
                    <a:pt x="3466" y="2681"/>
                    <a:pt x="3466" y="1757"/>
                  </a:cubicBezTo>
                  <a:cubicBezTo>
                    <a:pt x="3466" y="786"/>
                    <a:pt x="2681" y="0"/>
                    <a:pt x="1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flipH="1">
              <a:off x="5426683" y="3489477"/>
              <a:ext cx="115751" cy="115770"/>
            </a:xfrm>
            <a:custGeom>
              <a:avLst/>
              <a:gdLst/>
              <a:ahLst/>
              <a:cxnLst/>
              <a:rect l="l" t="t" r="r" b="b"/>
              <a:pathLst>
                <a:path w="6101" h="6102" extrusionOk="0">
                  <a:moveTo>
                    <a:pt x="3051" y="1"/>
                  </a:moveTo>
                  <a:cubicBezTo>
                    <a:pt x="1387" y="1"/>
                    <a:pt x="0" y="1387"/>
                    <a:pt x="0" y="3051"/>
                  </a:cubicBezTo>
                  <a:cubicBezTo>
                    <a:pt x="0" y="4761"/>
                    <a:pt x="1387" y="6101"/>
                    <a:pt x="3051" y="6101"/>
                  </a:cubicBezTo>
                  <a:cubicBezTo>
                    <a:pt x="4761" y="6101"/>
                    <a:pt x="6101" y="4761"/>
                    <a:pt x="6101" y="3051"/>
                  </a:cubicBezTo>
                  <a:cubicBezTo>
                    <a:pt x="6101" y="1387"/>
                    <a:pt x="4761" y="1"/>
                    <a:pt x="3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flipH="1">
              <a:off x="4792697" y="3022108"/>
              <a:ext cx="74562" cy="74562"/>
            </a:xfrm>
            <a:custGeom>
              <a:avLst/>
              <a:gdLst/>
              <a:ahLst/>
              <a:cxnLst/>
              <a:rect l="l" t="t" r="r" b="b"/>
              <a:pathLst>
                <a:path w="3930" h="3930" extrusionOk="0">
                  <a:moveTo>
                    <a:pt x="1988" y="1"/>
                  </a:moveTo>
                  <a:cubicBezTo>
                    <a:pt x="879" y="1"/>
                    <a:pt x="1" y="879"/>
                    <a:pt x="1" y="1942"/>
                  </a:cubicBezTo>
                  <a:cubicBezTo>
                    <a:pt x="1" y="3051"/>
                    <a:pt x="879" y="3929"/>
                    <a:pt x="1988" y="3929"/>
                  </a:cubicBezTo>
                  <a:cubicBezTo>
                    <a:pt x="3051" y="3929"/>
                    <a:pt x="3929" y="3051"/>
                    <a:pt x="3929" y="1942"/>
                  </a:cubicBezTo>
                  <a:cubicBezTo>
                    <a:pt x="3929" y="879"/>
                    <a:pt x="3051" y="1"/>
                    <a:pt x="1988" y="1"/>
                  </a:cubicBezTo>
                  <a:close/>
                </a:path>
              </a:pathLst>
            </a:custGeom>
            <a:solidFill>
              <a:srgbClr val="FF7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flipH="1">
              <a:off x="6506958" y="815056"/>
              <a:ext cx="74562" cy="74543"/>
            </a:xfrm>
            <a:custGeom>
              <a:avLst/>
              <a:gdLst/>
              <a:ahLst/>
              <a:cxnLst/>
              <a:rect l="l" t="t" r="r" b="b"/>
              <a:pathLst>
                <a:path w="3930" h="3929" extrusionOk="0">
                  <a:moveTo>
                    <a:pt x="1988" y="0"/>
                  </a:moveTo>
                  <a:cubicBezTo>
                    <a:pt x="879" y="0"/>
                    <a:pt x="1" y="878"/>
                    <a:pt x="1" y="1941"/>
                  </a:cubicBezTo>
                  <a:cubicBezTo>
                    <a:pt x="1" y="3051"/>
                    <a:pt x="879" y="3929"/>
                    <a:pt x="1988" y="3929"/>
                  </a:cubicBezTo>
                  <a:cubicBezTo>
                    <a:pt x="3051" y="3929"/>
                    <a:pt x="3929" y="3051"/>
                    <a:pt x="3929" y="1941"/>
                  </a:cubicBezTo>
                  <a:cubicBezTo>
                    <a:pt x="3929" y="878"/>
                    <a:pt x="3051" y="0"/>
                    <a:pt x="1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flipH="1">
              <a:off x="5582750" y="4226046"/>
              <a:ext cx="224502" cy="225374"/>
            </a:xfrm>
            <a:custGeom>
              <a:avLst/>
              <a:gdLst/>
              <a:ahLst/>
              <a:cxnLst/>
              <a:rect l="l" t="t" r="r" b="b"/>
              <a:pathLst>
                <a:path w="11833" h="11879" extrusionOk="0">
                  <a:moveTo>
                    <a:pt x="5917" y="0"/>
                  </a:moveTo>
                  <a:cubicBezTo>
                    <a:pt x="2635" y="0"/>
                    <a:pt x="1" y="2681"/>
                    <a:pt x="1" y="5962"/>
                  </a:cubicBezTo>
                  <a:cubicBezTo>
                    <a:pt x="1" y="9198"/>
                    <a:pt x="2635" y="11878"/>
                    <a:pt x="5917" y="11878"/>
                  </a:cubicBezTo>
                  <a:cubicBezTo>
                    <a:pt x="9198" y="11878"/>
                    <a:pt x="11832" y="9198"/>
                    <a:pt x="11832" y="5962"/>
                  </a:cubicBezTo>
                  <a:cubicBezTo>
                    <a:pt x="11832" y="2681"/>
                    <a:pt x="9198" y="0"/>
                    <a:pt x="5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flipH="1">
              <a:off x="5201327" y="4339160"/>
              <a:ext cx="225355" cy="224483"/>
            </a:xfrm>
            <a:custGeom>
              <a:avLst/>
              <a:gdLst/>
              <a:ahLst/>
              <a:cxnLst/>
              <a:rect l="l" t="t" r="r" b="b"/>
              <a:pathLst>
                <a:path w="11878" h="11832" fill="none" extrusionOk="0">
                  <a:moveTo>
                    <a:pt x="11878" y="5916"/>
                  </a:moveTo>
                  <a:cubicBezTo>
                    <a:pt x="11878" y="9198"/>
                    <a:pt x="9197" y="11832"/>
                    <a:pt x="5916" y="11832"/>
                  </a:cubicBezTo>
                  <a:cubicBezTo>
                    <a:pt x="2681" y="11832"/>
                    <a:pt x="0" y="9198"/>
                    <a:pt x="0" y="5916"/>
                  </a:cubicBezTo>
                  <a:cubicBezTo>
                    <a:pt x="0" y="2635"/>
                    <a:pt x="2681" y="0"/>
                    <a:pt x="5916" y="0"/>
                  </a:cubicBezTo>
                  <a:cubicBezTo>
                    <a:pt x="9197" y="0"/>
                    <a:pt x="11878" y="2635"/>
                    <a:pt x="11878" y="5916"/>
                  </a:cubicBezTo>
                  <a:close/>
                </a:path>
              </a:pathLst>
            </a:custGeom>
            <a:noFill/>
            <a:ln w="15025" cap="flat" cmpd="sng">
              <a:solidFill>
                <a:schemeClr val="accent1"/>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flipH="1">
              <a:off x="4773421" y="2127707"/>
              <a:ext cx="126281" cy="126300"/>
            </a:xfrm>
            <a:custGeom>
              <a:avLst/>
              <a:gdLst/>
              <a:ahLst/>
              <a:cxnLst/>
              <a:rect l="l" t="t" r="r" b="b"/>
              <a:pathLst>
                <a:path w="6656" h="6657" fill="none" extrusionOk="0">
                  <a:moveTo>
                    <a:pt x="6656" y="3328"/>
                  </a:moveTo>
                  <a:cubicBezTo>
                    <a:pt x="6656" y="5177"/>
                    <a:pt x="5177" y="6656"/>
                    <a:pt x="3328" y="6656"/>
                  </a:cubicBezTo>
                  <a:cubicBezTo>
                    <a:pt x="1480" y="6656"/>
                    <a:pt x="1" y="5177"/>
                    <a:pt x="1" y="3328"/>
                  </a:cubicBezTo>
                  <a:cubicBezTo>
                    <a:pt x="1" y="1480"/>
                    <a:pt x="1480" y="1"/>
                    <a:pt x="3328" y="1"/>
                  </a:cubicBezTo>
                  <a:cubicBezTo>
                    <a:pt x="5177" y="1"/>
                    <a:pt x="6656" y="1480"/>
                    <a:pt x="6656" y="3328"/>
                  </a:cubicBezTo>
                  <a:close/>
                </a:path>
              </a:pathLst>
            </a:custGeom>
            <a:noFill/>
            <a:ln w="15025" cap="flat" cmpd="sng">
              <a:solidFill>
                <a:srgbClr val="FF7178"/>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flipH="1">
              <a:off x="8392198" y="1420962"/>
              <a:ext cx="126300" cy="126281"/>
            </a:xfrm>
            <a:custGeom>
              <a:avLst/>
              <a:gdLst/>
              <a:ahLst/>
              <a:cxnLst/>
              <a:rect l="l" t="t" r="r" b="b"/>
              <a:pathLst>
                <a:path w="6657" h="6656" fill="none" extrusionOk="0">
                  <a:moveTo>
                    <a:pt x="6656" y="3328"/>
                  </a:moveTo>
                  <a:cubicBezTo>
                    <a:pt x="6656" y="5177"/>
                    <a:pt x="5177" y="6656"/>
                    <a:pt x="3328" y="6656"/>
                  </a:cubicBezTo>
                  <a:cubicBezTo>
                    <a:pt x="1480" y="6656"/>
                    <a:pt x="1" y="5177"/>
                    <a:pt x="1" y="3328"/>
                  </a:cubicBezTo>
                  <a:cubicBezTo>
                    <a:pt x="1" y="1480"/>
                    <a:pt x="1480" y="1"/>
                    <a:pt x="3328" y="1"/>
                  </a:cubicBezTo>
                  <a:cubicBezTo>
                    <a:pt x="5177" y="1"/>
                    <a:pt x="6656" y="1480"/>
                    <a:pt x="6656" y="3328"/>
                  </a:cubicBezTo>
                  <a:close/>
                </a:path>
              </a:pathLst>
            </a:custGeom>
            <a:noFill/>
            <a:ln w="15025" cap="flat" cmpd="sng">
              <a:solidFill>
                <a:schemeClr val="accent1"/>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flipH="1">
              <a:off x="6605178" y="2045290"/>
              <a:ext cx="632221" cy="834790"/>
            </a:xfrm>
            <a:custGeom>
              <a:avLst/>
              <a:gdLst/>
              <a:ahLst/>
              <a:cxnLst/>
              <a:rect l="l" t="t" r="r" b="b"/>
              <a:pathLst>
                <a:path w="33323" h="44000" extrusionOk="0">
                  <a:moveTo>
                    <a:pt x="14744" y="0"/>
                  </a:moveTo>
                  <a:cubicBezTo>
                    <a:pt x="14744" y="0"/>
                    <a:pt x="11786" y="17840"/>
                    <a:pt x="7580" y="25744"/>
                  </a:cubicBezTo>
                  <a:cubicBezTo>
                    <a:pt x="5731" y="28378"/>
                    <a:pt x="3051" y="30273"/>
                    <a:pt x="0" y="31151"/>
                  </a:cubicBezTo>
                  <a:cubicBezTo>
                    <a:pt x="0" y="31151"/>
                    <a:pt x="9382" y="43953"/>
                    <a:pt x="24819" y="43999"/>
                  </a:cubicBezTo>
                  <a:cubicBezTo>
                    <a:pt x="30457" y="43999"/>
                    <a:pt x="33323" y="39563"/>
                    <a:pt x="32999" y="33924"/>
                  </a:cubicBezTo>
                  <a:cubicBezTo>
                    <a:pt x="32999" y="33916"/>
                    <a:pt x="32982" y="33913"/>
                    <a:pt x="32949" y="33913"/>
                  </a:cubicBezTo>
                  <a:cubicBezTo>
                    <a:pt x="32910" y="33913"/>
                    <a:pt x="32849" y="33917"/>
                    <a:pt x="32772" y="33917"/>
                  </a:cubicBezTo>
                  <a:cubicBezTo>
                    <a:pt x="32201" y="33917"/>
                    <a:pt x="30707" y="33739"/>
                    <a:pt x="30041" y="30781"/>
                  </a:cubicBezTo>
                  <a:cubicBezTo>
                    <a:pt x="29949" y="30458"/>
                    <a:pt x="29903" y="30134"/>
                    <a:pt x="29810" y="29764"/>
                  </a:cubicBezTo>
                  <a:cubicBezTo>
                    <a:pt x="29718" y="29256"/>
                    <a:pt x="29626" y="28609"/>
                    <a:pt x="29533" y="28054"/>
                  </a:cubicBezTo>
                  <a:cubicBezTo>
                    <a:pt x="29025" y="24588"/>
                    <a:pt x="28886" y="20798"/>
                    <a:pt x="28886" y="20798"/>
                  </a:cubicBezTo>
                  <a:lnTo>
                    <a:pt x="22138" y="16824"/>
                  </a:lnTo>
                  <a:lnTo>
                    <a:pt x="147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flipH="1">
              <a:off x="6671810" y="2321492"/>
              <a:ext cx="228012" cy="289388"/>
            </a:xfrm>
            <a:custGeom>
              <a:avLst/>
              <a:gdLst/>
              <a:ahLst/>
              <a:cxnLst/>
              <a:rect l="l" t="t" r="r" b="b"/>
              <a:pathLst>
                <a:path w="12018" h="15253" extrusionOk="0">
                  <a:moveTo>
                    <a:pt x="1" y="1"/>
                  </a:moveTo>
                  <a:lnTo>
                    <a:pt x="1" y="1"/>
                  </a:lnTo>
                  <a:cubicBezTo>
                    <a:pt x="1" y="1"/>
                    <a:pt x="2358" y="12295"/>
                    <a:pt x="12017" y="15253"/>
                  </a:cubicBezTo>
                  <a:cubicBezTo>
                    <a:pt x="11879" y="14698"/>
                    <a:pt x="11833" y="14097"/>
                    <a:pt x="11740" y="13496"/>
                  </a:cubicBezTo>
                  <a:cubicBezTo>
                    <a:pt x="11232" y="10030"/>
                    <a:pt x="11093" y="6240"/>
                    <a:pt x="11093" y="6240"/>
                  </a:cubicBezTo>
                  <a:lnTo>
                    <a:pt x="4345" y="226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flipH="1">
              <a:off x="6236011" y="1732472"/>
              <a:ext cx="816368" cy="889602"/>
            </a:xfrm>
            <a:custGeom>
              <a:avLst/>
              <a:gdLst/>
              <a:ahLst/>
              <a:cxnLst/>
              <a:rect l="l" t="t" r="r" b="b"/>
              <a:pathLst>
                <a:path w="43029" h="46889" extrusionOk="0">
                  <a:moveTo>
                    <a:pt x="25661" y="0"/>
                  </a:moveTo>
                  <a:cubicBezTo>
                    <a:pt x="22795" y="0"/>
                    <a:pt x="19870" y="459"/>
                    <a:pt x="17193" y="1237"/>
                  </a:cubicBezTo>
                  <a:cubicBezTo>
                    <a:pt x="7765" y="3917"/>
                    <a:pt x="0" y="19816"/>
                    <a:pt x="7302" y="30123"/>
                  </a:cubicBezTo>
                  <a:cubicBezTo>
                    <a:pt x="13519" y="38857"/>
                    <a:pt x="21912" y="46888"/>
                    <a:pt x="29575" y="46888"/>
                  </a:cubicBezTo>
                  <a:cubicBezTo>
                    <a:pt x="30913" y="46888"/>
                    <a:pt x="32229" y="46643"/>
                    <a:pt x="33508" y="46114"/>
                  </a:cubicBezTo>
                  <a:cubicBezTo>
                    <a:pt x="42797" y="42278"/>
                    <a:pt x="43028" y="19308"/>
                    <a:pt x="41272" y="10804"/>
                  </a:cubicBezTo>
                  <a:cubicBezTo>
                    <a:pt x="39654" y="2876"/>
                    <a:pt x="32841" y="0"/>
                    <a:pt x="25661" y="0"/>
                  </a:cubicBezTo>
                  <a:close/>
                </a:path>
              </a:pathLst>
            </a:custGeom>
            <a:solidFill>
              <a:srgbClr val="FFB3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flipH="1">
              <a:off x="5637125" y="2530208"/>
              <a:ext cx="2547286" cy="1838208"/>
            </a:xfrm>
            <a:custGeom>
              <a:avLst/>
              <a:gdLst/>
              <a:ahLst/>
              <a:cxnLst/>
              <a:rect l="l" t="t" r="r" b="b"/>
              <a:pathLst>
                <a:path w="134262" h="96888" extrusionOk="0">
                  <a:moveTo>
                    <a:pt x="53385" y="1"/>
                  </a:moveTo>
                  <a:cubicBezTo>
                    <a:pt x="51043" y="1"/>
                    <a:pt x="50331" y="3558"/>
                    <a:pt x="50331" y="3558"/>
                  </a:cubicBezTo>
                  <a:cubicBezTo>
                    <a:pt x="50331" y="3558"/>
                    <a:pt x="39932" y="4437"/>
                    <a:pt x="35218" y="6932"/>
                  </a:cubicBezTo>
                  <a:cubicBezTo>
                    <a:pt x="1" y="25835"/>
                    <a:pt x="11555" y="84162"/>
                    <a:pt x="11555" y="84162"/>
                  </a:cubicBezTo>
                  <a:cubicBezTo>
                    <a:pt x="11555" y="84162"/>
                    <a:pt x="15499" y="96888"/>
                    <a:pt x="26502" y="96888"/>
                  </a:cubicBezTo>
                  <a:cubicBezTo>
                    <a:pt x="29439" y="96888"/>
                    <a:pt x="32879" y="95981"/>
                    <a:pt x="36882" y="93682"/>
                  </a:cubicBezTo>
                  <a:cubicBezTo>
                    <a:pt x="40025" y="91880"/>
                    <a:pt x="43815" y="88136"/>
                    <a:pt x="46449" y="85040"/>
                  </a:cubicBezTo>
                  <a:lnTo>
                    <a:pt x="46495" y="84947"/>
                  </a:lnTo>
                  <a:cubicBezTo>
                    <a:pt x="57439" y="90239"/>
                    <a:pt x="69361" y="92929"/>
                    <a:pt x="81357" y="92929"/>
                  </a:cubicBezTo>
                  <a:cubicBezTo>
                    <a:pt x="87802" y="92929"/>
                    <a:pt x="94268" y="92153"/>
                    <a:pt x="100616" y="90586"/>
                  </a:cubicBezTo>
                  <a:lnTo>
                    <a:pt x="100662" y="90540"/>
                  </a:lnTo>
                  <a:lnTo>
                    <a:pt x="100708" y="90540"/>
                  </a:lnTo>
                  <a:cubicBezTo>
                    <a:pt x="105653" y="89338"/>
                    <a:pt x="110460" y="87628"/>
                    <a:pt x="115082" y="85456"/>
                  </a:cubicBezTo>
                  <a:lnTo>
                    <a:pt x="115128" y="85456"/>
                  </a:lnTo>
                  <a:cubicBezTo>
                    <a:pt x="115359" y="85363"/>
                    <a:pt x="115636" y="85225"/>
                    <a:pt x="115867" y="85086"/>
                  </a:cubicBezTo>
                  <a:cubicBezTo>
                    <a:pt x="116468" y="84855"/>
                    <a:pt x="116977" y="84578"/>
                    <a:pt x="117531" y="84300"/>
                  </a:cubicBezTo>
                  <a:lnTo>
                    <a:pt x="118687" y="83699"/>
                  </a:lnTo>
                  <a:cubicBezTo>
                    <a:pt x="119334" y="83376"/>
                    <a:pt x="119934" y="83052"/>
                    <a:pt x="120535" y="82729"/>
                  </a:cubicBezTo>
                  <a:lnTo>
                    <a:pt x="121044" y="82405"/>
                  </a:lnTo>
                  <a:cubicBezTo>
                    <a:pt x="121321" y="82267"/>
                    <a:pt x="121645" y="82128"/>
                    <a:pt x="121876" y="81943"/>
                  </a:cubicBezTo>
                  <a:cubicBezTo>
                    <a:pt x="123771" y="78893"/>
                    <a:pt x="125342" y="75658"/>
                    <a:pt x="126451" y="72238"/>
                  </a:cubicBezTo>
                  <a:cubicBezTo>
                    <a:pt x="130195" y="61700"/>
                    <a:pt x="131766" y="48482"/>
                    <a:pt x="131997" y="47141"/>
                  </a:cubicBezTo>
                  <a:cubicBezTo>
                    <a:pt x="133846" y="37297"/>
                    <a:pt x="134262" y="23802"/>
                    <a:pt x="130888" y="19503"/>
                  </a:cubicBezTo>
                  <a:cubicBezTo>
                    <a:pt x="127585" y="15296"/>
                    <a:pt x="120739" y="15251"/>
                    <a:pt x="120452" y="15251"/>
                  </a:cubicBezTo>
                  <a:cubicBezTo>
                    <a:pt x="120446" y="15251"/>
                    <a:pt x="120443" y="15251"/>
                    <a:pt x="120443" y="15251"/>
                  </a:cubicBezTo>
                  <a:cubicBezTo>
                    <a:pt x="120443" y="15251"/>
                    <a:pt x="120440" y="15251"/>
                    <a:pt x="120435" y="15251"/>
                  </a:cubicBezTo>
                  <a:cubicBezTo>
                    <a:pt x="120181" y="15251"/>
                    <a:pt x="113427" y="15385"/>
                    <a:pt x="109120" y="29486"/>
                  </a:cubicBezTo>
                  <a:cubicBezTo>
                    <a:pt x="108889" y="30272"/>
                    <a:pt x="108473" y="31289"/>
                    <a:pt x="107964" y="32491"/>
                  </a:cubicBezTo>
                  <a:cubicBezTo>
                    <a:pt x="107363" y="32491"/>
                    <a:pt x="106763" y="32629"/>
                    <a:pt x="106208" y="32906"/>
                  </a:cubicBezTo>
                  <a:cubicBezTo>
                    <a:pt x="104174" y="25281"/>
                    <a:pt x="102048" y="19041"/>
                    <a:pt x="100015" y="16176"/>
                  </a:cubicBezTo>
                  <a:cubicBezTo>
                    <a:pt x="93452" y="7903"/>
                    <a:pt x="83839" y="8226"/>
                    <a:pt x="83377" y="7579"/>
                  </a:cubicBezTo>
                  <a:cubicBezTo>
                    <a:pt x="82961" y="6978"/>
                    <a:pt x="83469" y="5130"/>
                    <a:pt x="82822" y="3882"/>
                  </a:cubicBezTo>
                  <a:cubicBezTo>
                    <a:pt x="82560" y="3392"/>
                    <a:pt x="82198" y="3240"/>
                    <a:pt x="81850" y="3240"/>
                  </a:cubicBezTo>
                  <a:cubicBezTo>
                    <a:pt x="81278" y="3240"/>
                    <a:pt x="80742" y="3651"/>
                    <a:pt x="80742" y="3651"/>
                  </a:cubicBezTo>
                  <a:cubicBezTo>
                    <a:pt x="77715" y="5130"/>
                    <a:pt x="74616" y="5688"/>
                    <a:pt x="71662" y="5688"/>
                  </a:cubicBezTo>
                  <a:cubicBezTo>
                    <a:pt x="62621" y="5688"/>
                    <a:pt x="54953" y="462"/>
                    <a:pt x="54953" y="462"/>
                  </a:cubicBezTo>
                  <a:cubicBezTo>
                    <a:pt x="54364" y="137"/>
                    <a:pt x="53843" y="1"/>
                    <a:pt x="53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flipH="1">
              <a:off x="6472390" y="3092212"/>
              <a:ext cx="294150" cy="171056"/>
            </a:xfrm>
            <a:custGeom>
              <a:avLst/>
              <a:gdLst/>
              <a:ahLst/>
              <a:cxnLst/>
              <a:rect l="l" t="t" r="r" b="b"/>
              <a:pathLst>
                <a:path w="15504" h="9016" extrusionOk="0">
                  <a:moveTo>
                    <a:pt x="14091" y="1"/>
                  </a:moveTo>
                  <a:cubicBezTo>
                    <a:pt x="14063" y="1"/>
                    <a:pt x="14034" y="2"/>
                    <a:pt x="14005" y="3"/>
                  </a:cubicBezTo>
                  <a:cubicBezTo>
                    <a:pt x="13080" y="49"/>
                    <a:pt x="11093" y="1297"/>
                    <a:pt x="10400" y="1806"/>
                  </a:cubicBezTo>
                  <a:cubicBezTo>
                    <a:pt x="9337" y="2499"/>
                    <a:pt x="5455" y="3839"/>
                    <a:pt x="5455" y="3839"/>
                  </a:cubicBezTo>
                  <a:lnTo>
                    <a:pt x="1" y="5272"/>
                  </a:lnTo>
                  <a:lnTo>
                    <a:pt x="602" y="9015"/>
                  </a:lnTo>
                  <a:lnTo>
                    <a:pt x="6795" y="6705"/>
                  </a:lnTo>
                  <a:cubicBezTo>
                    <a:pt x="6795" y="6705"/>
                    <a:pt x="10446" y="5226"/>
                    <a:pt x="11463" y="4440"/>
                  </a:cubicBezTo>
                  <a:cubicBezTo>
                    <a:pt x="12618" y="3562"/>
                    <a:pt x="13681" y="2637"/>
                    <a:pt x="14698" y="1621"/>
                  </a:cubicBezTo>
                  <a:cubicBezTo>
                    <a:pt x="15504" y="681"/>
                    <a:pt x="14966" y="1"/>
                    <a:pt x="140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flipH="1">
              <a:off x="6484172" y="3177209"/>
              <a:ext cx="292878" cy="113247"/>
            </a:xfrm>
            <a:custGeom>
              <a:avLst/>
              <a:gdLst/>
              <a:ahLst/>
              <a:cxnLst/>
              <a:rect l="l" t="t" r="r" b="b"/>
              <a:pathLst>
                <a:path w="15437" h="5969" extrusionOk="0">
                  <a:moveTo>
                    <a:pt x="13985" y="0"/>
                  </a:moveTo>
                  <a:cubicBezTo>
                    <a:pt x="13101" y="0"/>
                    <a:pt x="11755" y="992"/>
                    <a:pt x="11046" y="1346"/>
                  </a:cubicBezTo>
                  <a:cubicBezTo>
                    <a:pt x="9429" y="1855"/>
                    <a:pt x="7857" y="2271"/>
                    <a:pt x="6240" y="2594"/>
                  </a:cubicBezTo>
                  <a:lnTo>
                    <a:pt x="786" y="3195"/>
                  </a:lnTo>
                  <a:lnTo>
                    <a:pt x="0" y="5968"/>
                  </a:lnTo>
                  <a:lnTo>
                    <a:pt x="6933" y="5321"/>
                  </a:lnTo>
                  <a:cubicBezTo>
                    <a:pt x="6933" y="5321"/>
                    <a:pt x="10584" y="4535"/>
                    <a:pt x="11693" y="3935"/>
                  </a:cubicBezTo>
                  <a:cubicBezTo>
                    <a:pt x="12710" y="3288"/>
                    <a:pt x="13681" y="2502"/>
                    <a:pt x="14559" y="1624"/>
                  </a:cubicBezTo>
                  <a:cubicBezTo>
                    <a:pt x="15437" y="838"/>
                    <a:pt x="14975" y="99"/>
                    <a:pt x="14097" y="6"/>
                  </a:cubicBezTo>
                  <a:cubicBezTo>
                    <a:pt x="14060" y="2"/>
                    <a:pt x="14023" y="0"/>
                    <a:pt x="13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flipH="1">
              <a:off x="6582373" y="3278901"/>
              <a:ext cx="218355" cy="56272"/>
            </a:xfrm>
            <a:custGeom>
              <a:avLst/>
              <a:gdLst/>
              <a:ahLst/>
              <a:cxnLst/>
              <a:rect l="l" t="t" r="r" b="b"/>
              <a:pathLst>
                <a:path w="11509" h="2966" extrusionOk="0">
                  <a:moveTo>
                    <a:pt x="10320" y="1"/>
                  </a:moveTo>
                  <a:cubicBezTo>
                    <a:pt x="9574" y="1"/>
                    <a:pt x="8273" y="423"/>
                    <a:pt x="8273" y="423"/>
                  </a:cubicBezTo>
                  <a:lnTo>
                    <a:pt x="4761" y="238"/>
                  </a:lnTo>
                  <a:lnTo>
                    <a:pt x="694" y="331"/>
                  </a:lnTo>
                  <a:lnTo>
                    <a:pt x="0" y="2596"/>
                  </a:lnTo>
                  <a:lnTo>
                    <a:pt x="4668" y="2965"/>
                  </a:lnTo>
                  <a:lnTo>
                    <a:pt x="8227" y="2457"/>
                  </a:lnTo>
                  <a:cubicBezTo>
                    <a:pt x="8227" y="2457"/>
                    <a:pt x="9891" y="1717"/>
                    <a:pt x="10677" y="1301"/>
                  </a:cubicBezTo>
                  <a:cubicBezTo>
                    <a:pt x="11509" y="885"/>
                    <a:pt x="11277" y="238"/>
                    <a:pt x="10677" y="54"/>
                  </a:cubicBezTo>
                  <a:cubicBezTo>
                    <a:pt x="10587" y="16"/>
                    <a:pt x="10464" y="1"/>
                    <a:pt x="10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flipH="1">
              <a:off x="6539401" y="2985264"/>
              <a:ext cx="482300" cy="411286"/>
            </a:xfrm>
            <a:custGeom>
              <a:avLst/>
              <a:gdLst/>
              <a:ahLst/>
              <a:cxnLst/>
              <a:rect l="l" t="t" r="r" b="b"/>
              <a:pathLst>
                <a:path w="25421" h="21678" extrusionOk="0">
                  <a:moveTo>
                    <a:pt x="11226" y="1"/>
                  </a:moveTo>
                  <a:cubicBezTo>
                    <a:pt x="10856" y="1"/>
                    <a:pt x="6329" y="8047"/>
                    <a:pt x="5685" y="8690"/>
                  </a:cubicBezTo>
                  <a:cubicBezTo>
                    <a:pt x="4761" y="9615"/>
                    <a:pt x="3883" y="10585"/>
                    <a:pt x="3051" y="11556"/>
                  </a:cubicBezTo>
                  <a:lnTo>
                    <a:pt x="1" y="15438"/>
                  </a:lnTo>
                  <a:lnTo>
                    <a:pt x="5454" y="21678"/>
                  </a:lnTo>
                  <a:cubicBezTo>
                    <a:pt x="5454" y="21678"/>
                    <a:pt x="7904" y="18442"/>
                    <a:pt x="9799" y="18257"/>
                  </a:cubicBezTo>
                  <a:cubicBezTo>
                    <a:pt x="10538" y="18188"/>
                    <a:pt x="11289" y="18153"/>
                    <a:pt x="12046" y="18153"/>
                  </a:cubicBezTo>
                  <a:cubicBezTo>
                    <a:pt x="12803" y="18153"/>
                    <a:pt x="13565" y="18188"/>
                    <a:pt x="14328" y="18257"/>
                  </a:cubicBezTo>
                  <a:lnTo>
                    <a:pt x="14236" y="17241"/>
                  </a:lnTo>
                  <a:lnTo>
                    <a:pt x="14744" y="17657"/>
                  </a:lnTo>
                  <a:lnTo>
                    <a:pt x="15530" y="16039"/>
                  </a:lnTo>
                  <a:lnTo>
                    <a:pt x="15715" y="14375"/>
                  </a:lnTo>
                  <a:lnTo>
                    <a:pt x="15114" y="10955"/>
                  </a:lnTo>
                  <a:lnTo>
                    <a:pt x="18118" y="9199"/>
                  </a:lnTo>
                  <a:cubicBezTo>
                    <a:pt x="20151" y="8321"/>
                    <a:pt x="22000" y="7073"/>
                    <a:pt x="23572" y="5548"/>
                  </a:cubicBezTo>
                  <a:cubicBezTo>
                    <a:pt x="25097" y="4115"/>
                    <a:pt x="25420" y="3560"/>
                    <a:pt x="25004" y="2867"/>
                  </a:cubicBezTo>
                  <a:cubicBezTo>
                    <a:pt x="24923" y="2731"/>
                    <a:pt x="24766" y="2673"/>
                    <a:pt x="24559" y="2673"/>
                  </a:cubicBezTo>
                  <a:cubicBezTo>
                    <a:pt x="23354" y="2673"/>
                    <a:pt x="20429" y="4623"/>
                    <a:pt x="20429" y="4623"/>
                  </a:cubicBezTo>
                  <a:cubicBezTo>
                    <a:pt x="20429" y="4623"/>
                    <a:pt x="16546" y="6842"/>
                    <a:pt x="15299" y="7350"/>
                  </a:cubicBezTo>
                  <a:cubicBezTo>
                    <a:pt x="14591" y="7687"/>
                    <a:pt x="13491" y="8294"/>
                    <a:pt x="12552" y="8294"/>
                  </a:cubicBezTo>
                  <a:cubicBezTo>
                    <a:pt x="12203" y="8294"/>
                    <a:pt x="11877" y="8210"/>
                    <a:pt x="11601" y="7997"/>
                  </a:cubicBezTo>
                  <a:cubicBezTo>
                    <a:pt x="10816" y="7443"/>
                    <a:pt x="11093" y="5825"/>
                    <a:pt x="12017" y="3468"/>
                  </a:cubicBezTo>
                  <a:cubicBezTo>
                    <a:pt x="13034" y="972"/>
                    <a:pt x="11555" y="140"/>
                    <a:pt x="11232" y="2"/>
                  </a:cubicBezTo>
                  <a:cubicBezTo>
                    <a:pt x="11230" y="1"/>
                    <a:pt x="11228" y="1"/>
                    <a:pt x="11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flipH="1">
              <a:off x="6883125" y="3251770"/>
              <a:ext cx="180656" cy="178968"/>
            </a:xfrm>
            <a:custGeom>
              <a:avLst/>
              <a:gdLst/>
              <a:ahLst/>
              <a:cxnLst/>
              <a:rect l="l" t="t" r="r" b="b"/>
              <a:pathLst>
                <a:path w="9522" h="9433" extrusionOk="0">
                  <a:moveTo>
                    <a:pt x="2407" y="0"/>
                  </a:moveTo>
                  <a:cubicBezTo>
                    <a:pt x="923" y="0"/>
                    <a:pt x="0" y="1252"/>
                    <a:pt x="0" y="1252"/>
                  </a:cubicBezTo>
                  <a:lnTo>
                    <a:pt x="7719" y="9433"/>
                  </a:lnTo>
                  <a:cubicBezTo>
                    <a:pt x="7719" y="9433"/>
                    <a:pt x="9521" y="7631"/>
                    <a:pt x="9059" y="6059"/>
                  </a:cubicBezTo>
                  <a:cubicBezTo>
                    <a:pt x="8643" y="4488"/>
                    <a:pt x="5223" y="744"/>
                    <a:pt x="3282" y="143"/>
                  </a:cubicBezTo>
                  <a:cubicBezTo>
                    <a:pt x="2973" y="43"/>
                    <a:pt x="2680" y="0"/>
                    <a:pt x="2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flipH="1">
              <a:off x="5689736" y="2776339"/>
              <a:ext cx="247288" cy="112507"/>
            </a:xfrm>
            <a:custGeom>
              <a:avLst/>
              <a:gdLst/>
              <a:ahLst/>
              <a:cxnLst/>
              <a:rect l="l" t="t" r="r" b="b"/>
              <a:pathLst>
                <a:path w="13034" h="5930" extrusionOk="0">
                  <a:moveTo>
                    <a:pt x="3763" y="0"/>
                  </a:moveTo>
                  <a:cubicBezTo>
                    <a:pt x="1944" y="0"/>
                    <a:pt x="330" y="1303"/>
                    <a:pt x="1" y="3157"/>
                  </a:cubicBezTo>
                  <a:lnTo>
                    <a:pt x="11509" y="5930"/>
                  </a:lnTo>
                  <a:cubicBezTo>
                    <a:pt x="13034" y="2094"/>
                    <a:pt x="7765" y="430"/>
                    <a:pt x="4437" y="60"/>
                  </a:cubicBezTo>
                  <a:cubicBezTo>
                    <a:pt x="4211" y="20"/>
                    <a:pt x="3986" y="0"/>
                    <a:pt x="3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flipH="1">
              <a:off x="5715216" y="2790226"/>
              <a:ext cx="177089" cy="75112"/>
            </a:xfrm>
            <a:custGeom>
              <a:avLst/>
              <a:gdLst/>
              <a:ahLst/>
              <a:cxnLst/>
              <a:rect l="l" t="t" r="r" b="b"/>
              <a:pathLst>
                <a:path w="9334" h="3959" extrusionOk="0">
                  <a:moveTo>
                    <a:pt x="1142" y="1"/>
                  </a:moveTo>
                  <a:cubicBezTo>
                    <a:pt x="745" y="1"/>
                    <a:pt x="417" y="98"/>
                    <a:pt x="324" y="391"/>
                  </a:cubicBezTo>
                  <a:cubicBezTo>
                    <a:pt x="1" y="1269"/>
                    <a:pt x="1387" y="2609"/>
                    <a:pt x="3790" y="3441"/>
                  </a:cubicBezTo>
                  <a:cubicBezTo>
                    <a:pt x="4818" y="3789"/>
                    <a:pt x="5874" y="3959"/>
                    <a:pt x="6735" y="3959"/>
                  </a:cubicBezTo>
                  <a:cubicBezTo>
                    <a:pt x="8392" y="3959"/>
                    <a:pt x="9334" y="3333"/>
                    <a:pt x="7996" y="2147"/>
                  </a:cubicBezTo>
                  <a:lnTo>
                    <a:pt x="3005" y="391"/>
                  </a:lnTo>
                  <a:cubicBezTo>
                    <a:pt x="3005" y="391"/>
                    <a:pt x="1937" y="1"/>
                    <a:pt x="1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flipH="1">
              <a:off x="5638871" y="2417018"/>
              <a:ext cx="336743" cy="437734"/>
            </a:xfrm>
            <a:custGeom>
              <a:avLst/>
              <a:gdLst/>
              <a:ahLst/>
              <a:cxnLst/>
              <a:rect l="l" t="t" r="r" b="b"/>
              <a:pathLst>
                <a:path w="17749" h="23072" extrusionOk="0">
                  <a:moveTo>
                    <a:pt x="5880" y="1"/>
                  </a:moveTo>
                  <a:cubicBezTo>
                    <a:pt x="5861" y="1"/>
                    <a:pt x="5843" y="2"/>
                    <a:pt x="5824" y="4"/>
                  </a:cubicBezTo>
                  <a:cubicBezTo>
                    <a:pt x="4854" y="50"/>
                    <a:pt x="2682" y="2777"/>
                    <a:pt x="2450" y="3377"/>
                  </a:cubicBezTo>
                  <a:cubicBezTo>
                    <a:pt x="2266" y="3978"/>
                    <a:pt x="2081" y="4071"/>
                    <a:pt x="2081" y="4071"/>
                  </a:cubicBezTo>
                  <a:cubicBezTo>
                    <a:pt x="2066" y="4069"/>
                    <a:pt x="2050" y="4069"/>
                    <a:pt x="2035" y="4069"/>
                  </a:cubicBezTo>
                  <a:cubicBezTo>
                    <a:pt x="949" y="4069"/>
                    <a:pt x="139" y="7319"/>
                    <a:pt x="93" y="8277"/>
                  </a:cubicBezTo>
                  <a:cubicBezTo>
                    <a:pt x="1" y="9201"/>
                    <a:pt x="1619" y="13314"/>
                    <a:pt x="2728" y="14839"/>
                  </a:cubicBezTo>
                  <a:cubicBezTo>
                    <a:pt x="3791" y="16411"/>
                    <a:pt x="5408" y="17520"/>
                    <a:pt x="5408" y="18306"/>
                  </a:cubicBezTo>
                  <a:cubicBezTo>
                    <a:pt x="5316" y="18907"/>
                    <a:pt x="5177" y="19507"/>
                    <a:pt x="4992" y="20108"/>
                  </a:cubicBezTo>
                  <a:cubicBezTo>
                    <a:pt x="4946" y="20247"/>
                    <a:pt x="4946" y="20432"/>
                    <a:pt x="5039" y="20570"/>
                  </a:cubicBezTo>
                  <a:cubicBezTo>
                    <a:pt x="5445" y="21158"/>
                    <a:pt x="7794" y="23069"/>
                    <a:pt x="11654" y="23069"/>
                  </a:cubicBezTo>
                  <a:cubicBezTo>
                    <a:pt x="11744" y="23069"/>
                    <a:pt x="11834" y="23068"/>
                    <a:pt x="11925" y="23066"/>
                  </a:cubicBezTo>
                  <a:cubicBezTo>
                    <a:pt x="11953" y="23070"/>
                    <a:pt x="11981" y="23072"/>
                    <a:pt x="12008" y="23072"/>
                  </a:cubicBezTo>
                  <a:cubicBezTo>
                    <a:pt x="12302" y="23072"/>
                    <a:pt x="12580" y="22853"/>
                    <a:pt x="12665" y="22558"/>
                  </a:cubicBezTo>
                  <a:cubicBezTo>
                    <a:pt x="13450" y="19785"/>
                    <a:pt x="15160" y="17520"/>
                    <a:pt x="15761" y="15625"/>
                  </a:cubicBezTo>
                  <a:cubicBezTo>
                    <a:pt x="16316" y="14239"/>
                    <a:pt x="17748" y="8461"/>
                    <a:pt x="15206" y="7583"/>
                  </a:cubicBezTo>
                  <a:cubicBezTo>
                    <a:pt x="14210" y="5591"/>
                    <a:pt x="12837" y="5454"/>
                    <a:pt x="12476" y="5454"/>
                  </a:cubicBezTo>
                  <a:cubicBezTo>
                    <a:pt x="12419" y="5454"/>
                    <a:pt x="12387" y="5457"/>
                    <a:pt x="12387" y="5457"/>
                  </a:cubicBezTo>
                  <a:cubicBezTo>
                    <a:pt x="12387" y="5457"/>
                    <a:pt x="13127" y="3193"/>
                    <a:pt x="11093" y="2546"/>
                  </a:cubicBezTo>
                  <a:cubicBezTo>
                    <a:pt x="10481" y="2352"/>
                    <a:pt x="9846" y="2271"/>
                    <a:pt x="9205" y="2271"/>
                  </a:cubicBezTo>
                  <a:cubicBezTo>
                    <a:pt x="8926" y="2271"/>
                    <a:pt x="8646" y="2286"/>
                    <a:pt x="8366" y="2314"/>
                  </a:cubicBezTo>
                  <a:cubicBezTo>
                    <a:pt x="8366" y="2314"/>
                    <a:pt x="6854" y="1"/>
                    <a:pt x="5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flipH="1">
              <a:off x="5836489" y="2590693"/>
              <a:ext cx="39615" cy="27814"/>
            </a:xfrm>
            <a:custGeom>
              <a:avLst/>
              <a:gdLst/>
              <a:ahLst/>
              <a:cxnLst/>
              <a:rect l="l" t="t" r="r" b="b"/>
              <a:pathLst>
                <a:path w="2088" h="1466" extrusionOk="0">
                  <a:moveTo>
                    <a:pt x="302" y="1"/>
                  </a:moveTo>
                  <a:cubicBezTo>
                    <a:pt x="210" y="1"/>
                    <a:pt x="163" y="93"/>
                    <a:pt x="163" y="139"/>
                  </a:cubicBezTo>
                  <a:lnTo>
                    <a:pt x="163" y="278"/>
                  </a:lnTo>
                  <a:cubicBezTo>
                    <a:pt x="0" y="890"/>
                    <a:pt x="449" y="1465"/>
                    <a:pt x="1033" y="1465"/>
                  </a:cubicBezTo>
                  <a:cubicBezTo>
                    <a:pt x="1111" y="1465"/>
                    <a:pt x="1191" y="1455"/>
                    <a:pt x="1273" y="1433"/>
                  </a:cubicBezTo>
                  <a:cubicBezTo>
                    <a:pt x="1504" y="1433"/>
                    <a:pt x="1735" y="1433"/>
                    <a:pt x="1920" y="1341"/>
                  </a:cubicBezTo>
                  <a:cubicBezTo>
                    <a:pt x="2088" y="1299"/>
                    <a:pt x="2026" y="1104"/>
                    <a:pt x="1910" y="1104"/>
                  </a:cubicBezTo>
                  <a:cubicBezTo>
                    <a:pt x="1898" y="1104"/>
                    <a:pt x="1886" y="1106"/>
                    <a:pt x="1873" y="1110"/>
                  </a:cubicBezTo>
                  <a:cubicBezTo>
                    <a:pt x="1686" y="1151"/>
                    <a:pt x="1499" y="1174"/>
                    <a:pt x="1313" y="1174"/>
                  </a:cubicBezTo>
                  <a:cubicBezTo>
                    <a:pt x="1084" y="1174"/>
                    <a:pt x="855" y="1140"/>
                    <a:pt x="626" y="1064"/>
                  </a:cubicBezTo>
                  <a:cubicBezTo>
                    <a:pt x="487" y="833"/>
                    <a:pt x="394" y="555"/>
                    <a:pt x="441" y="278"/>
                  </a:cubicBezTo>
                  <a:lnTo>
                    <a:pt x="441" y="139"/>
                  </a:lnTo>
                  <a:cubicBezTo>
                    <a:pt x="441" y="47"/>
                    <a:pt x="348"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flipH="1">
              <a:off x="5811616" y="2460352"/>
              <a:ext cx="63159" cy="76004"/>
            </a:xfrm>
            <a:custGeom>
              <a:avLst/>
              <a:gdLst/>
              <a:ahLst/>
              <a:cxnLst/>
              <a:rect l="l" t="t" r="r" b="b"/>
              <a:pathLst>
                <a:path w="3329" h="4006" extrusionOk="0">
                  <a:moveTo>
                    <a:pt x="3223" y="0"/>
                  </a:moveTo>
                  <a:cubicBezTo>
                    <a:pt x="3129" y="0"/>
                    <a:pt x="2983" y="23"/>
                    <a:pt x="2820" y="77"/>
                  </a:cubicBezTo>
                  <a:lnTo>
                    <a:pt x="2497" y="169"/>
                  </a:lnTo>
                  <a:cubicBezTo>
                    <a:pt x="1526" y="493"/>
                    <a:pt x="417" y="1001"/>
                    <a:pt x="140" y="2249"/>
                  </a:cubicBezTo>
                  <a:cubicBezTo>
                    <a:pt x="47" y="2757"/>
                    <a:pt x="1" y="3312"/>
                    <a:pt x="1" y="3820"/>
                  </a:cubicBezTo>
                  <a:lnTo>
                    <a:pt x="1" y="3867"/>
                  </a:lnTo>
                  <a:cubicBezTo>
                    <a:pt x="1" y="3959"/>
                    <a:pt x="47" y="4005"/>
                    <a:pt x="140" y="4005"/>
                  </a:cubicBezTo>
                  <a:cubicBezTo>
                    <a:pt x="232" y="4005"/>
                    <a:pt x="278" y="3959"/>
                    <a:pt x="278" y="3867"/>
                  </a:cubicBezTo>
                  <a:lnTo>
                    <a:pt x="278" y="3820"/>
                  </a:lnTo>
                  <a:cubicBezTo>
                    <a:pt x="278" y="3404"/>
                    <a:pt x="324" y="2526"/>
                    <a:pt x="371" y="2295"/>
                  </a:cubicBezTo>
                  <a:cubicBezTo>
                    <a:pt x="648" y="1186"/>
                    <a:pt x="1665" y="678"/>
                    <a:pt x="2635" y="308"/>
                  </a:cubicBezTo>
                  <a:lnTo>
                    <a:pt x="2913" y="215"/>
                  </a:lnTo>
                  <a:cubicBezTo>
                    <a:pt x="3190" y="77"/>
                    <a:pt x="3329" y="77"/>
                    <a:pt x="3329" y="30"/>
                  </a:cubicBezTo>
                  <a:cubicBezTo>
                    <a:pt x="3329" y="11"/>
                    <a:pt x="3289" y="0"/>
                    <a:pt x="3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flipH="1">
              <a:off x="5731817" y="2519508"/>
              <a:ext cx="111388" cy="153639"/>
            </a:xfrm>
            <a:custGeom>
              <a:avLst/>
              <a:gdLst/>
              <a:ahLst/>
              <a:cxnLst/>
              <a:rect l="l" t="t" r="r" b="b"/>
              <a:pathLst>
                <a:path w="5871" h="8098" extrusionOk="0">
                  <a:moveTo>
                    <a:pt x="4823" y="0"/>
                  </a:moveTo>
                  <a:cubicBezTo>
                    <a:pt x="3693" y="0"/>
                    <a:pt x="2563" y="137"/>
                    <a:pt x="1434" y="379"/>
                  </a:cubicBezTo>
                  <a:cubicBezTo>
                    <a:pt x="1064" y="517"/>
                    <a:pt x="833" y="1257"/>
                    <a:pt x="509" y="2366"/>
                  </a:cubicBezTo>
                  <a:lnTo>
                    <a:pt x="509" y="2459"/>
                  </a:lnTo>
                  <a:cubicBezTo>
                    <a:pt x="139" y="3753"/>
                    <a:pt x="1" y="5093"/>
                    <a:pt x="93" y="6433"/>
                  </a:cubicBezTo>
                  <a:cubicBezTo>
                    <a:pt x="93" y="6757"/>
                    <a:pt x="186" y="7127"/>
                    <a:pt x="371" y="7450"/>
                  </a:cubicBezTo>
                  <a:cubicBezTo>
                    <a:pt x="786" y="7820"/>
                    <a:pt x="1387" y="8051"/>
                    <a:pt x="1988" y="8097"/>
                  </a:cubicBezTo>
                  <a:lnTo>
                    <a:pt x="2081" y="8097"/>
                  </a:lnTo>
                  <a:cubicBezTo>
                    <a:pt x="2127" y="8097"/>
                    <a:pt x="2173" y="8051"/>
                    <a:pt x="2173" y="7958"/>
                  </a:cubicBezTo>
                  <a:cubicBezTo>
                    <a:pt x="2173" y="7866"/>
                    <a:pt x="2127" y="7820"/>
                    <a:pt x="2034" y="7820"/>
                  </a:cubicBezTo>
                  <a:cubicBezTo>
                    <a:pt x="1526" y="7820"/>
                    <a:pt x="1018" y="7589"/>
                    <a:pt x="602" y="7311"/>
                  </a:cubicBezTo>
                  <a:cubicBezTo>
                    <a:pt x="463" y="6988"/>
                    <a:pt x="371" y="6711"/>
                    <a:pt x="417" y="6387"/>
                  </a:cubicBezTo>
                  <a:cubicBezTo>
                    <a:pt x="278" y="5093"/>
                    <a:pt x="417" y="3753"/>
                    <a:pt x="786" y="2505"/>
                  </a:cubicBezTo>
                  <a:lnTo>
                    <a:pt x="786" y="2412"/>
                  </a:lnTo>
                  <a:cubicBezTo>
                    <a:pt x="971" y="1719"/>
                    <a:pt x="1249" y="749"/>
                    <a:pt x="1526" y="656"/>
                  </a:cubicBezTo>
                  <a:cubicBezTo>
                    <a:pt x="2774" y="333"/>
                    <a:pt x="4022" y="194"/>
                    <a:pt x="5270" y="148"/>
                  </a:cubicBezTo>
                  <a:cubicBezTo>
                    <a:pt x="5316" y="148"/>
                    <a:pt x="5454" y="159"/>
                    <a:pt x="5582" y="159"/>
                  </a:cubicBezTo>
                  <a:cubicBezTo>
                    <a:pt x="5709" y="159"/>
                    <a:pt x="5824" y="148"/>
                    <a:pt x="5824" y="101"/>
                  </a:cubicBezTo>
                  <a:cubicBezTo>
                    <a:pt x="5870" y="55"/>
                    <a:pt x="5408" y="9"/>
                    <a:pt x="5316" y="9"/>
                  </a:cubicBezTo>
                  <a:cubicBezTo>
                    <a:pt x="5151" y="3"/>
                    <a:pt x="4987" y="0"/>
                    <a:pt x="4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flipH="1">
              <a:off x="5687099" y="2560887"/>
              <a:ext cx="121898" cy="130664"/>
            </a:xfrm>
            <a:custGeom>
              <a:avLst/>
              <a:gdLst/>
              <a:ahLst/>
              <a:cxnLst/>
              <a:rect l="l" t="t" r="r" b="b"/>
              <a:pathLst>
                <a:path w="6425" h="6887" extrusionOk="0">
                  <a:moveTo>
                    <a:pt x="5731" y="0"/>
                  </a:moveTo>
                  <a:cubicBezTo>
                    <a:pt x="3883" y="139"/>
                    <a:pt x="2357" y="370"/>
                    <a:pt x="2357" y="370"/>
                  </a:cubicBezTo>
                  <a:cubicBezTo>
                    <a:pt x="2330" y="369"/>
                    <a:pt x="2302" y="368"/>
                    <a:pt x="2274" y="368"/>
                  </a:cubicBezTo>
                  <a:cubicBezTo>
                    <a:pt x="1433" y="368"/>
                    <a:pt x="737" y="1045"/>
                    <a:pt x="647" y="1895"/>
                  </a:cubicBezTo>
                  <a:lnTo>
                    <a:pt x="185" y="4437"/>
                  </a:lnTo>
                  <a:cubicBezTo>
                    <a:pt x="46" y="5130"/>
                    <a:pt x="0" y="5870"/>
                    <a:pt x="462" y="6378"/>
                  </a:cubicBezTo>
                  <a:cubicBezTo>
                    <a:pt x="740" y="6656"/>
                    <a:pt x="1156" y="6840"/>
                    <a:pt x="1618" y="6887"/>
                  </a:cubicBezTo>
                  <a:lnTo>
                    <a:pt x="2080" y="6887"/>
                  </a:lnTo>
                  <a:cubicBezTo>
                    <a:pt x="3374" y="6887"/>
                    <a:pt x="4437" y="6378"/>
                    <a:pt x="4483" y="6055"/>
                  </a:cubicBezTo>
                  <a:cubicBezTo>
                    <a:pt x="4530" y="5315"/>
                    <a:pt x="4021" y="4668"/>
                    <a:pt x="3282" y="4576"/>
                  </a:cubicBezTo>
                  <a:cubicBezTo>
                    <a:pt x="3282" y="4298"/>
                    <a:pt x="3374" y="4021"/>
                    <a:pt x="3420" y="3790"/>
                  </a:cubicBezTo>
                  <a:cubicBezTo>
                    <a:pt x="4114" y="3513"/>
                    <a:pt x="4807" y="3374"/>
                    <a:pt x="5500" y="3282"/>
                  </a:cubicBezTo>
                  <a:cubicBezTo>
                    <a:pt x="5568" y="3295"/>
                    <a:pt x="5632" y="3301"/>
                    <a:pt x="5694" y="3301"/>
                  </a:cubicBezTo>
                  <a:cubicBezTo>
                    <a:pt x="5843" y="3301"/>
                    <a:pt x="5984" y="3268"/>
                    <a:pt x="6147" y="3235"/>
                  </a:cubicBezTo>
                  <a:cubicBezTo>
                    <a:pt x="5916" y="3189"/>
                    <a:pt x="5731" y="3189"/>
                    <a:pt x="5500" y="3189"/>
                  </a:cubicBezTo>
                  <a:cubicBezTo>
                    <a:pt x="4853" y="3189"/>
                    <a:pt x="3235" y="3420"/>
                    <a:pt x="3189" y="3651"/>
                  </a:cubicBezTo>
                  <a:lnTo>
                    <a:pt x="3189" y="3698"/>
                  </a:lnTo>
                  <a:cubicBezTo>
                    <a:pt x="2958" y="4530"/>
                    <a:pt x="3004" y="4668"/>
                    <a:pt x="3051" y="4761"/>
                  </a:cubicBezTo>
                  <a:lnTo>
                    <a:pt x="3097" y="4807"/>
                  </a:lnTo>
                  <a:lnTo>
                    <a:pt x="3143" y="4807"/>
                  </a:lnTo>
                  <a:cubicBezTo>
                    <a:pt x="3929" y="4946"/>
                    <a:pt x="4298" y="5500"/>
                    <a:pt x="4252" y="5962"/>
                  </a:cubicBezTo>
                  <a:cubicBezTo>
                    <a:pt x="4211" y="6170"/>
                    <a:pt x="3311" y="6676"/>
                    <a:pt x="2056" y="6676"/>
                  </a:cubicBezTo>
                  <a:cubicBezTo>
                    <a:pt x="1914" y="6676"/>
                    <a:pt x="1768" y="6670"/>
                    <a:pt x="1618" y="6656"/>
                  </a:cubicBezTo>
                  <a:cubicBezTo>
                    <a:pt x="1248" y="6609"/>
                    <a:pt x="925" y="6471"/>
                    <a:pt x="647" y="6193"/>
                  </a:cubicBezTo>
                  <a:cubicBezTo>
                    <a:pt x="278" y="5777"/>
                    <a:pt x="324" y="5130"/>
                    <a:pt x="462" y="4483"/>
                  </a:cubicBezTo>
                  <a:lnTo>
                    <a:pt x="925" y="1941"/>
                  </a:lnTo>
                  <a:cubicBezTo>
                    <a:pt x="969" y="1184"/>
                    <a:pt x="1615" y="599"/>
                    <a:pt x="2323" y="599"/>
                  </a:cubicBezTo>
                  <a:cubicBezTo>
                    <a:pt x="2350" y="599"/>
                    <a:pt x="2377" y="599"/>
                    <a:pt x="2404" y="601"/>
                  </a:cubicBezTo>
                  <a:cubicBezTo>
                    <a:pt x="2450" y="601"/>
                    <a:pt x="3698" y="370"/>
                    <a:pt x="5777" y="139"/>
                  </a:cubicBezTo>
                  <a:cubicBezTo>
                    <a:pt x="5870" y="139"/>
                    <a:pt x="6424" y="139"/>
                    <a:pt x="6424" y="46"/>
                  </a:cubicBezTo>
                  <a:cubicBezTo>
                    <a:pt x="6424" y="0"/>
                    <a:pt x="5824" y="0"/>
                    <a:pt x="5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flipH="1">
              <a:off x="5705521" y="2630971"/>
              <a:ext cx="43200" cy="14988"/>
            </a:xfrm>
            <a:custGeom>
              <a:avLst/>
              <a:gdLst/>
              <a:ahLst/>
              <a:cxnLst/>
              <a:rect l="l" t="t" r="r" b="b"/>
              <a:pathLst>
                <a:path w="2277" h="790" extrusionOk="0">
                  <a:moveTo>
                    <a:pt x="202" y="1"/>
                  </a:moveTo>
                  <a:cubicBezTo>
                    <a:pt x="105" y="1"/>
                    <a:pt x="1" y="131"/>
                    <a:pt x="105" y="235"/>
                  </a:cubicBezTo>
                  <a:cubicBezTo>
                    <a:pt x="474" y="604"/>
                    <a:pt x="937" y="789"/>
                    <a:pt x="1445" y="789"/>
                  </a:cubicBezTo>
                  <a:cubicBezTo>
                    <a:pt x="1861" y="789"/>
                    <a:pt x="2277" y="604"/>
                    <a:pt x="2231" y="512"/>
                  </a:cubicBezTo>
                  <a:cubicBezTo>
                    <a:pt x="2224" y="505"/>
                    <a:pt x="2212" y="503"/>
                    <a:pt x="2195" y="503"/>
                  </a:cubicBezTo>
                  <a:cubicBezTo>
                    <a:pt x="2093" y="503"/>
                    <a:pt x="1821" y="604"/>
                    <a:pt x="1584" y="604"/>
                  </a:cubicBezTo>
                  <a:cubicBezTo>
                    <a:pt x="1121" y="604"/>
                    <a:pt x="659" y="373"/>
                    <a:pt x="290" y="50"/>
                  </a:cubicBezTo>
                  <a:cubicBezTo>
                    <a:pt x="266" y="15"/>
                    <a:pt x="235"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flipH="1">
              <a:off x="5847568" y="2490954"/>
              <a:ext cx="125408" cy="112033"/>
            </a:xfrm>
            <a:custGeom>
              <a:avLst/>
              <a:gdLst/>
              <a:ahLst/>
              <a:cxnLst/>
              <a:rect l="l" t="t" r="r" b="b"/>
              <a:pathLst>
                <a:path w="6610" h="5905" extrusionOk="0">
                  <a:moveTo>
                    <a:pt x="2179" y="0"/>
                  </a:moveTo>
                  <a:cubicBezTo>
                    <a:pt x="2083" y="0"/>
                    <a:pt x="1988" y="12"/>
                    <a:pt x="1896" y="35"/>
                  </a:cubicBezTo>
                  <a:cubicBezTo>
                    <a:pt x="1387" y="266"/>
                    <a:pt x="971" y="636"/>
                    <a:pt x="740" y="1098"/>
                  </a:cubicBezTo>
                  <a:cubicBezTo>
                    <a:pt x="417" y="1930"/>
                    <a:pt x="139" y="2808"/>
                    <a:pt x="47" y="3732"/>
                  </a:cubicBezTo>
                  <a:cubicBezTo>
                    <a:pt x="47" y="3779"/>
                    <a:pt x="1" y="3871"/>
                    <a:pt x="47" y="3871"/>
                  </a:cubicBezTo>
                  <a:cubicBezTo>
                    <a:pt x="139" y="3871"/>
                    <a:pt x="139" y="3825"/>
                    <a:pt x="139" y="3732"/>
                  </a:cubicBezTo>
                  <a:cubicBezTo>
                    <a:pt x="324" y="2901"/>
                    <a:pt x="601" y="2022"/>
                    <a:pt x="971" y="1237"/>
                  </a:cubicBezTo>
                  <a:cubicBezTo>
                    <a:pt x="1202" y="821"/>
                    <a:pt x="1526" y="497"/>
                    <a:pt x="1988" y="312"/>
                  </a:cubicBezTo>
                  <a:cubicBezTo>
                    <a:pt x="2049" y="292"/>
                    <a:pt x="2110" y="283"/>
                    <a:pt x="2170" y="283"/>
                  </a:cubicBezTo>
                  <a:cubicBezTo>
                    <a:pt x="2387" y="283"/>
                    <a:pt x="2603" y="399"/>
                    <a:pt x="2820" y="543"/>
                  </a:cubicBezTo>
                  <a:cubicBezTo>
                    <a:pt x="3837" y="1283"/>
                    <a:pt x="4853" y="2069"/>
                    <a:pt x="5778" y="2854"/>
                  </a:cubicBezTo>
                  <a:cubicBezTo>
                    <a:pt x="6009" y="2993"/>
                    <a:pt x="6148" y="3178"/>
                    <a:pt x="6240" y="3409"/>
                  </a:cubicBezTo>
                  <a:cubicBezTo>
                    <a:pt x="6286" y="3686"/>
                    <a:pt x="6240" y="4010"/>
                    <a:pt x="6101" y="4287"/>
                  </a:cubicBezTo>
                  <a:cubicBezTo>
                    <a:pt x="5870" y="4842"/>
                    <a:pt x="5408" y="5350"/>
                    <a:pt x="4853" y="5581"/>
                  </a:cubicBezTo>
                  <a:cubicBezTo>
                    <a:pt x="4628" y="5633"/>
                    <a:pt x="4396" y="5659"/>
                    <a:pt x="4165" y="5659"/>
                  </a:cubicBezTo>
                  <a:cubicBezTo>
                    <a:pt x="3780" y="5659"/>
                    <a:pt x="3398" y="5587"/>
                    <a:pt x="3051" y="5443"/>
                  </a:cubicBezTo>
                  <a:cubicBezTo>
                    <a:pt x="3024" y="5416"/>
                    <a:pt x="2982" y="5389"/>
                    <a:pt x="2942" y="5389"/>
                  </a:cubicBezTo>
                  <a:cubicBezTo>
                    <a:pt x="2913" y="5389"/>
                    <a:pt x="2886" y="5403"/>
                    <a:pt x="2866" y="5443"/>
                  </a:cubicBezTo>
                  <a:cubicBezTo>
                    <a:pt x="2866" y="5489"/>
                    <a:pt x="2959" y="5581"/>
                    <a:pt x="3005" y="5581"/>
                  </a:cubicBezTo>
                  <a:cubicBezTo>
                    <a:pt x="3467" y="5766"/>
                    <a:pt x="3883" y="5858"/>
                    <a:pt x="4345" y="5905"/>
                  </a:cubicBezTo>
                  <a:cubicBezTo>
                    <a:pt x="4576" y="5905"/>
                    <a:pt x="4761" y="5858"/>
                    <a:pt x="4946" y="5812"/>
                  </a:cubicBezTo>
                  <a:cubicBezTo>
                    <a:pt x="5593" y="5535"/>
                    <a:pt x="6101" y="5027"/>
                    <a:pt x="6332" y="4380"/>
                  </a:cubicBezTo>
                  <a:cubicBezTo>
                    <a:pt x="6563" y="4056"/>
                    <a:pt x="6610" y="3640"/>
                    <a:pt x="6517" y="3317"/>
                  </a:cubicBezTo>
                  <a:cubicBezTo>
                    <a:pt x="6379" y="3039"/>
                    <a:pt x="6240" y="2808"/>
                    <a:pt x="6009" y="2623"/>
                  </a:cubicBezTo>
                  <a:cubicBezTo>
                    <a:pt x="5038" y="1838"/>
                    <a:pt x="4022" y="1052"/>
                    <a:pt x="3005" y="312"/>
                  </a:cubicBezTo>
                  <a:cubicBezTo>
                    <a:pt x="2762" y="104"/>
                    <a:pt x="2467" y="0"/>
                    <a:pt x="2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flipH="1">
              <a:off x="6883125" y="3242208"/>
              <a:ext cx="180656" cy="188530"/>
            </a:xfrm>
            <a:custGeom>
              <a:avLst/>
              <a:gdLst/>
              <a:ahLst/>
              <a:cxnLst/>
              <a:rect l="l" t="t" r="r" b="b"/>
              <a:pathLst>
                <a:path w="9522" h="9937" fill="none" extrusionOk="0">
                  <a:moveTo>
                    <a:pt x="0" y="1756"/>
                  </a:moveTo>
                  <a:cubicBezTo>
                    <a:pt x="0" y="1756"/>
                    <a:pt x="1294" y="0"/>
                    <a:pt x="3282" y="647"/>
                  </a:cubicBezTo>
                  <a:cubicBezTo>
                    <a:pt x="5223" y="1248"/>
                    <a:pt x="8643" y="4992"/>
                    <a:pt x="9059" y="6563"/>
                  </a:cubicBezTo>
                  <a:cubicBezTo>
                    <a:pt x="9521" y="8135"/>
                    <a:pt x="7719" y="9937"/>
                    <a:pt x="7719" y="9937"/>
                  </a:cubicBezTo>
                </a:path>
              </a:pathLst>
            </a:custGeom>
            <a:solidFill>
              <a:schemeClr val="lt1"/>
            </a:solidFill>
            <a:ln w="12700" cap="flat" cmpd="sng">
              <a:solidFill>
                <a:srgbClr val="FFFFFF"/>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flipH="1">
              <a:off x="6892782" y="3218531"/>
              <a:ext cx="775159" cy="833917"/>
            </a:xfrm>
            <a:custGeom>
              <a:avLst/>
              <a:gdLst/>
              <a:ahLst/>
              <a:cxnLst/>
              <a:rect l="l" t="t" r="r" b="b"/>
              <a:pathLst>
                <a:path w="40857" h="43954" fill="none" extrusionOk="0">
                  <a:moveTo>
                    <a:pt x="23433" y="43953"/>
                  </a:moveTo>
                  <a:cubicBezTo>
                    <a:pt x="25512" y="41319"/>
                    <a:pt x="27685" y="38592"/>
                    <a:pt x="28933" y="36789"/>
                  </a:cubicBezTo>
                  <a:cubicBezTo>
                    <a:pt x="34802" y="28563"/>
                    <a:pt x="40857" y="16500"/>
                    <a:pt x="39563" y="11185"/>
                  </a:cubicBezTo>
                  <a:cubicBezTo>
                    <a:pt x="38268" y="5870"/>
                    <a:pt x="31844" y="3004"/>
                    <a:pt x="31844" y="3004"/>
                  </a:cubicBezTo>
                  <a:cubicBezTo>
                    <a:pt x="31844" y="3004"/>
                    <a:pt x="25605" y="0"/>
                    <a:pt x="15576" y="11185"/>
                  </a:cubicBezTo>
                  <a:cubicBezTo>
                    <a:pt x="13265" y="13773"/>
                    <a:pt x="6610" y="19735"/>
                    <a:pt x="1" y="26529"/>
                  </a:cubicBezTo>
                </a:path>
              </a:pathLst>
            </a:custGeom>
            <a:solidFill>
              <a:schemeClr val="lt1"/>
            </a:solidFill>
            <a:ln w="12700" cap="rnd" cmpd="sng">
              <a:solidFill>
                <a:srgbClr val="FFFFFF"/>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flipH="1">
              <a:off x="7231252" y="2960732"/>
              <a:ext cx="208698" cy="538402"/>
            </a:xfrm>
            <a:custGeom>
              <a:avLst/>
              <a:gdLst/>
              <a:ahLst/>
              <a:cxnLst/>
              <a:rect l="l" t="t" r="r" b="b"/>
              <a:pathLst>
                <a:path w="11000" h="28378" fill="none" extrusionOk="0">
                  <a:moveTo>
                    <a:pt x="6748" y="0"/>
                  </a:moveTo>
                  <a:cubicBezTo>
                    <a:pt x="6748" y="0"/>
                    <a:pt x="11000" y="6055"/>
                    <a:pt x="0" y="28378"/>
                  </a:cubicBezTo>
                </a:path>
              </a:pathLst>
            </a:custGeom>
            <a:solidFill>
              <a:schemeClr val="lt1"/>
            </a:solidFill>
            <a:ln w="12700" cap="rnd" cmpd="sng">
              <a:solidFill>
                <a:srgbClr val="FFFFFF"/>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flipH="1">
              <a:off x="7457480" y="3504389"/>
              <a:ext cx="192040" cy="76307"/>
            </a:xfrm>
            <a:custGeom>
              <a:avLst/>
              <a:gdLst/>
              <a:ahLst/>
              <a:cxnLst/>
              <a:rect l="l" t="t" r="r" b="b"/>
              <a:pathLst>
                <a:path w="10122" h="4022" fill="none" extrusionOk="0">
                  <a:moveTo>
                    <a:pt x="0" y="4021"/>
                  </a:moveTo>
                  <a:cubicBezTo>
                    <a:pt x="0" y="4021"/>
                    <a:pt x="5731" y="0"/>
                    <a:pt x="10122" y="555"/>
                  </a:cubicBezTo>
                </a:path>
              </a:pathLst>
            </a:custGeom>
            <a:solidFill>
              <a:schemeClr val="lt1"/>
            </a:solidFill>
            <a:ln w="12700" cap="rnd" cmpd="sng">
              <a:solidFill>
                <a:srgbClr val="FFFFFF"/>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flipH="1">
              <a:off x="6382441" y="3058934"/>
              <a:ext cx="65797" cy="1095226"/>
            </a:xfrm>
            <a:custGeom>
              <a:avLst/>
              <a:gdLst/>
              <a:ahLst/>
              <a:cxnLst/>
              <a:rect l="l" t="t" r="r" b="b"/>
              <a:pathLst>
                <a:path w="3468" h="57727" fill="none" extrusionOk="0">
                  <a:moveTo>
                    <a:pt x="971" y="1"/>
                  </a:moveTo>
                  <a:cubicBezTo>
                    <a:pt x="971" y="1"/>
                    <a:pt x="3467" y="33601"/>
                    <a:pt x="1" y="57726"/>
                  </a:cubicBezTo>
                </a:path>
              </a:pathLst>
            </a:custGeom>
            <a:solidFill>
              <a:schemeClr val="lt1"/>
            </a:solidFill>
            <a:ln w="12700" cap="rnd" cmpd="sng">
              <a:solidFill>
                <a:srgbClr val="FFFFFF"/>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flipH="1">
              <a:off x="5734454" y="2847618"/>
              <a:ext cx="197314" cy="77180"/>
            </a:xfrm>
            <a:custGeom>
              <a:avLst/>
              <a:gdLst/>
              <a:ahLst/>
              <a:cxnLst/>
              <a:rect l="l" t="t" r="r" b="b"/>
              <a:pathLst>
                <a:path w="10400" h="4068" fill="none" extrusionOk="0">
                  <a:moveTo>
                    <a:pt x="1" y="0"/>
                  </a:moveTo>
                  <a:cubicBezTo>
                    <a:pt x="2589" y="2958"/>
                    <a:pt x="6702" y="4068"/>
                    <a:pt x="10400" y="2681"/>
                  </a:cubicBezTo>
                </a:path>
              </a:pathLst>
            </a:custGeom>
            <a:solidFill>
              <a:schemeClr val="lt1"/>
            </a:solidFill>
            <a:ln w="12700" cap="rnd" cmpd="sng">
              <a:solidFill>
                <a:srgbClr val="FFFFFF"/>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flipH="1">
              <a:off x="6104494" y="3058934"/>
              <a:ext cx="206079" cy="697998"/>
            </a:xfrm>
            <a:custGeom>
              <a:avLst/>
              <a:gdLst/>
              <a:ahLst/>
              <a:cxnLst/>
              <a:rect l="l" t="t" r="r" b="b"/>
              <a:pathLst>
                <a:path w="10862" h="36790" fill="none" extrusionOk="0">
                  <a:moveTo>
                    <a:pt x="10862" y="1"/>
                  </a:moveTo>
                  <a:cubicBezTo>
                    <a:pt x="10862" y="1"/>
                    <a:pt x="972" y="25097"/>
                    <a:pt x="1" y="36790"/>
                  </a:cubicBezTo>
                </a:path>
              </a:pathLst>
            </a:custGeom>
            <a:solidFill>
              <a:schemeClr val="lt1"/>
            </a:solidFill>
            <a:ln w="12700" cap="rnd" cmpd="sng">
              <a:solidFill>
                <a:srgbClr val="FFFFFF"/>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flipH="1">
              <a:off x="6138682" y="3146625"/>
              <a:ext cx="172764" cy="206079"/>
            </a:xfrm>
            <a:custGeom>
              <a:avLst/>
              <a:gdLst/>
              <a:ahLst/>
              <a:cxnLst/>
              <a:rect l="l" t="t" r="r" b="b"/>
              <a:pathLst>
                <a:path w="9106" h="10862" fill="none" extrusionOk="0">
                  <a:moveTo>
                    <a:pt x="9106" y="1"/>
                  </a:moveTo>
                  <a:cubicBezTo>
                    <a:pt x="9106" y="1"/>
                    <a:pt x="3698" y="370"/>
                    <a:pt x="1" y="10862"/>
                  </a:cubicBezTo>
                </a:path>
              </a:pathLst>
            </a:custGeom>
            <a:solidFill>
              <a:schemeClr val="lt1"/>
            </a:solidFill>
            <a:ln w="12700" cap="rnd" cmpd="sng">
              <a:solidFill>
                <a:srgbClr val="FFFFFF"/>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flipH="1">
              <a:off x="5991665" y="1483894"/>
              <a:ext cx="1179103" cy="766603"/>
            </a:xfrm>
            <a:custGeom>
              <a:avLst/>
              <a:gdLst/>
              <a:ahLst/>
              <a:cxnLst/>
              <a:rect l="l" t="t" r="r" b="b"/>
              <a:pathLst>
                <a:path w="62148" h="40406" extrusionOk="0">
                  <a:moveTo>
                    <a:pt x="19872" y="1"/>
                  </a:moveTo>
                  <a:cubicBezTo>
                    <a:pt x="18908" y="1"/>
                    <a:pt x="18012" y="185"/>
                    <a:pt x="17194" y="612"/>
                  </a:cubicBezTo>
                  <a:cubicBezTo>
                    <a:pt x="12572" y="3015"/>
                    <a:pt x="14236" y="9024"/>
                    <a:pt x="14790" y="10734"/>
                  </a:cubicBezTo>
                  <a:cubicBezTo>
                    <a:pt x="14790" y="10734"/>
                    <a:pt x="12223" y="9560"/>
                    <a:pt x="9527" y="9560"/>
                  </a:cubicBezTo>
                  <a:cubicBezTo>
                    <a:pt x="7437" y="9560"/>
                    <a:pt x="5270" y="10265"/>
                    <a:pt x="4160" y="12767"/>
                  </a:cubicBezTo>
                  <a:cubicBezTo>
                    <a:pt x="1618" y="18498"/>
                    <a:pt x="6980" y="21040"/>
                    <a:pt x="6333" y="22473"/>
                  </a:cubicBezTo>
                  <a:cubicBezTo>
                    <a:pt x="5639" y="23952"/>
                    <a:pt x="879" y="22935"/>
                    <a:pt x="417" y="27048"/>
                  </a:cubicBezTo>
                  <a:cubicBezTo>
                    <a:pt x="1" y="31116"/>
                    <a:pt x="9013" y="40405"/>
                    <a:pt x="9013" y="40405"/>
                  </a:cubicBezTo>
                  <a:lnTo>
                    <a:pt x="11832" y="39989"/>
                  </a:lnTo>
                  <a:cubicBezTo>
                    <a:pt x="11832" y="39989"/>
                    <a:pt x="9660" y="32872"/>
                    <a:pt x="12526" y="29868"/>
                  </a:cubicBezTo>
                  <a:cubicBezTo>
                    <a:pt x="13546" y="28796"/>
                    <a:pt x="14509" y="28409"/>
                    <a:pt x="15366" y="28409"/>
                  </a:cubicBezTo>
                  <a:cubicBezTo>
                    <a:pt x="17577" y="28409"/>
                    <a:pt x="19089" y="30977"/>
                    <a:pt x="19089" y="30977"/>
                  </a:cubicBezTo>
                  <a:lnTo>
                    <a:pt x="25790" y="22750"/>
                  </a:lnTo>
                  <a:cubicBezTo>
                    <a:pt x="26319" y="22558"/>
                    <a:pt x="26911" y="22474"/>
                    <a:pt x="27570" y="22474"/>
                  </a:cubicBezTo>
                  <a:cubicBezTo>
                    <a:pt x="31521" y="22474"/>
                    <a:pt x="37915" y="25517"/>
                    <a:pt x="47974" y="26864"/>
                  </a:cubicBezTo>
                  <a:cubicBezTo>
                    <a:pt x="48519" y="26935"/>
                    <a:pt x="49044" y="26970"/>
                    <a:pt x="49548" y="26970"/>
                  </a:cubicBezTo>
                  <a:cubicBezTo>
                    <a:pt x="60396" y="26970"/>
                    <a:pt x="62148" y="11019"/>
                    <a:pt x="58835" y="7221"/>
                  </a:cubicBezTo>
                  <a:cubicBezTo>
                    <a:pt x="57856" y="6085"/>
                    <a:pt x="56741" y="5702"/>
                    <a:pt x="55432" y="5702"/>
                  </a:cubicBezTo>
                  <a:cubicBezTo>
                    <a:pt x="52708" y="5702"/>
                    <a:pt x="49146" y="7362"/>
                    <a:pt x="44229" y="7362"/>
                  </a:cubicBezTo>
                  <a:cubicBezTo>
                    <a:pt x="43142" y="7362"/>
                    <a:pt x="41989" y="7281"/>
                    <a:pt x="40764" y="7082"/>
                  </a:cubicBezTo>
                  <a:cubicBezTo>
                    <a:pt x="32803" y="5788"/>
                    <a:pt x="25274" y="1"/>
                    <a:pt x="19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flipH="1">
              <a:off x="6048316" y="1898747"/>
              <a:ext cx="654608" cy="117364"/>
            </a:xfrm>
            <a:custGeom>
              <a:avLst/>
              <a:gdLst/>
              <a:ahLst/>
              <a:cxnLst/>
              <a:rect l="l" t="t" r="r" b="b"/>
              <a:pathLst>
                <a:path w="34503" h="6186" extrusionOk="0">
                  <a:moveTo>
                    <a:pt x="34144" y="1"/>
                  </a:moveTo>
                  <a:cubicBezTo>
                    <a:pt x="34065" y="1"/>
                    <a:pt x="33989" y="43"/>
                    <a:pt x="33945" y="145"/>
                  </a:cubicBezTo>
                  <a:cubicBezTo>
                    <a:pt x="31819" y="4268"/>
                    <a:pt x="28194" y="5554"/>
                    <a:pt x="24255" y="5554"/>
                  </a:cubicBezTo>
                  <a:cubicBezTo>
                    <a:pt x="21172" y="5554"/>
                    <a:pt x="17897" y="4766"/>
                    <a:pt x="14996" y="3935"/>
                  </a:cubicBezTo>
                  <a:cubicBezTo>
                    <a:pt x="11992" y="3103"/>
                    <a:pt x="9080" y="2040"/>
                    <a:pt x="6076" y="1254"/>
                  </a:cubicBezTo>
                  <a:cubicBezTo>
                    <a:pt x="4840" y="937"/>
                    <a:pt x="3429" y="555"/>
                    <a:pt x="2069" y="555"/>
                  </a:cubicBezTo>
                  <a:cubicBezTo>
                    <a:pt x="1446" y="555"/>
                    <a:pt x="833" y="635"/>
                    <a:pt x="253" y="838"/>
                  </a:cubicBezTo>
                  <a:cubicBezTo>
                    <a:pt x="1" y="922"/>
                    <a:pt x="54" y="1312"/>
                    <a:pt x="275" y="1312"/>
                  </a:cubicBezTo>
                  <a:cubicBezTo>
                    <a:pt x="297" y="1312"/>
                    <a:pt x="320" y="1308"/>
                    <a:pt x="345" y="1300"/>
                  </a:cubicBezTo>
                  <a:lnTo>
                    <a:pt x="345" y="1254"/>
                  </a:lnTo>
                  <a:cubicBezTo>
                    <a:pt x="920" y="1055"/>
                    <a:pt x="1531" y="972"/>
                    <a:pt x="2159" y="972"/>
                  </a:cubicBezTo>
                  <a:cubicBezTo>
                    <a:pt x="4306" y="972"/>
                    <a:pt x="6656" y="1940"/>
                    <a:pt x="8480" y="2548"/>
                  </a:cubicBezTo>
                  <a:cubicBezTo>
                    <a:pt x="11992" y="3657"/>
                    <a:pt x="15458" y="4859"/>
                    <a:pt x="19063" y="5598"/>
                  </a:cubicBezTo>
                  <a:cubicBezTo>
                    <a:pt x="20761" y="5956"/>
                    <a:pt x="22507" y="6185"/>
                    <a:pt x="24204" y="6185"/>
                  </a:cubicBezTo>
                  <a:cubicBezTo>
                    <a:pt x="28422" y="6185"/>
                    <a:pt x="32331" y="4772"/>
                    <a:pt x="34407" y="422"/>
                  </a:cubicBezTo>
                  <a:cubicBezTo>
                    <a:pt x="34502" y="200"/>
                    <a:pt x="34316" y="1"/>
                    <a:pt x="34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flipH="1">
              <a:off x="6352635" y="2356743"/>
              <a:ext cx="163998" cy="151818"/>
            </a:xfrm>
            <a:custGeom>
              <a:avLst/>
              <a:gdLst/>
              <a:ahLst/>
              <a:cxnLst/>
              <a:rect l="l" t="t" r="r" b="b"/>
              <a:pathLst>
                <a:path w="8644" h="8002" extrusionOk="0">
                  <a:moveTo>
                    <a:pt x="5295" y="1"/>
                  </a:moveTo>
                  <a:cubicBezTo>
                    <a:pt x="4327" y="1"/>
                    <a:pt x="3362" y="198"/>
                    <a:pt x="2450" y="592"/>
                  </a:cubicBezTo>
                  <a:cubicBezTo>
                    <a:pt x="1618" y="916"/>
                    <a:pt x="925" y="1563"/>
                    <a:pt x="463" y="2302"/>
                  </a:cubicBezTo>
                  <a:cubicBezTo>
                    <a:pt x="93" y="2950"/>
                    <a:pt x="1" y="3689"/>
                    <a:pt x="186" y="4382"/>
                  </a:cubicBezTo>
                  <a:cubicBezTo>
                    <a:pt x="942" y="7169"/>
                    <a:pt x="3962" y="8001"/>
                    <a:pt x="5582" y="8001"/>
                  </a:cubicBezTo>
                  <a:cubicBezTo>
                    <a:pt x="5843" y="8001"/>
                    <a:pt x="6067" y="7979"/>
                    <a:pt x="6240" y="7941"/>
                  </a:cubicBezTo>
                  <a:cubicBezTo>
                    <a:pt x="6702" y="7802"/>
                    <a:pt x="6933" y="7386"/>
                    <a:pt x="7026" y="6832"/>
                  </a:cubicBezTo>
                  <a:cubicBezTo>
                    <a:pt x="7211" y="5907"/>
                    <a:pt x="7211" y="4613"/>
                    <a:pt x="7719" y="3735"/>
                  </a:cubicBezTo>
                  <a:cubicBezTo>
                    <a:pt x="7904" y="3458"/>
                    <a:pt x="8644" y="2256"/>
                    <a:pt x="8505" y="1378"/>
                  </a:cubicBezTo>
                  <a:cubicBezTo>
                    <a:pt x="8459" y="962"/>
                    <a:pt x="8181" y="592"/>
                    <a:pt x="7812" y="454"/>
                  </a:cubicBezTo>
                  <a:cubicBezTo>
                    <a:pt x="6992" y="152"/>
                    <a:pt x="6142" y="1"/>
                    <a:pt x="5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flipH="1">
              <a:off x="6392383" y="2490594"/>
              <a:ext cx="109927" cy="37983"/>
            </a:xfrm>
            <a:custGeom>
              <a:avLst/>
              <a:gdLst/>
              <a:ahLst/>
              <a:cxnLst/>
              <a:rect l="l" t="t" r="r" b="b"/>
              <a:pathLst>
                <a:path w="5794" h="2002" extrusionOk="0">
                  <a:moveTo>
                    <a:pt x="218" y="1"/>
                  </a:moveTo>
                  <a:cubicBezTo>
                    <a:pt x="97" y="1"/>
                    <a:pt x="0" y="157"/>
                    <a:pt x="124" y="239"/>
                  </a:cubicBezTo>
                  <a:cubicBezTo>
                    <a:pt x="817" y="747"/>
                    <a:pt x="1557" y="1163"/>
                    <a:pt x="2296" y="1579"/>
                  </a:cubicBezTo>
                  <a:cubicBezTo>
                    <a:pt x="2909" y="1858"/>
                    <a:pt x="3588" y="2002"/>
                    <a:pt x="4264" y="2002"/>
                  </a:cubicBezTo>
                  <a:cubicBezTo>
                    <a:pt x="4710" y="2002"/>
                    <a:pt x="5155" y="1939"/>
                    <a:pt x="5578" y="1810"/>
                  </a:cubicBezTo>
                  <a:cubicBezTo>
                    <a:pt x="5793" y="1767"/>
                    <a:pt x="5727" y="1482"/>
                    <a:pt x="5567" y="1482"/>
                  </a:cubicBezTo>
                  <a:cubicBezTo>
                    <a:pt x="5556" y="1482"/>
                    <a:pt x="5544" y="1484"/>
                    <a:pt x="5531" y="1487"/>
                  </a:cubicBezTo>
                  <a:cubicBezTo>
                    <a:pt x="5114" y="1591"/>
                    <a:pt x="4691" y="1643"/>
                    <a:pt x="4273" y="1643"/>
                  </a:cubicBezTo>
                  <a:cubicBezTo>
                    <a:pt x="3396" y="1643"/>
                    <a:pt x="2539" y="1417"/>
                    <a:pt x="1788" y="978"/>
                  </a:cubicBezTo>
                  <a:cubicBezTo>
                    <a:pt x="1233" y="701"/>
                    <a:pt x="771" y="285"/>
                    <a:pt x="263" y="8"/>
                  </a:cubicBezTo>
                  <a:cubicBezTo>
                    <a:pt x="248" y="3"/>
                    <a:pt x="233"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flipH="1">
              <a:off x="6355273" y="2356743"/>
              <a:ext cx="114878" cy="42821"/>
            </a:xfrm>
            <a:custGeom>
              <a:avLst/>
              <a:gdLst/>
              <a:ahLst/>
              <a:cxnLst/>
              <a:rect l="l" t="t" r="r" b="b"/>
              <a:pathLst>
                <a:path w="6055" h="2257" extrusionOk="0">
                  <a:moveTo>
                    <a:pt x="2845" y="1"/>
                  </a:moveTo>
                  <a:cubicBezTo>
                    <a:pt x="1877" y="1"/>
                    <a:pt x="912" y="198"/>
                    <a:pt x="0" y="592"/>
                  </a:cubicBezTo>
                  <a:cubicBezTo>
                    <a:pt x="1294" y="1239"/>
                    <a:pt x="3513" y="2164"/>
                    <a:pt x="5269" y="2256"/>
                  </a:cubicBezTo>
                  <a:cubicBezTo>
                    <a:pt x="5593" y="2256"/>
                    <a:pt x="5824" y="1840"/>
                    <a:pt x="6055" y="1332"/>
                  </a:cubicBezTo>
                  <a:cubicBezTo>
                    <a:pt x="6009" y="916"/>
                    <a:pt x="5731" y="592"/>
                    <a:pt x="5362" y="454"/>
                  </a:cubicBezTo>
                  <a:cubicBezTo>
                    <a:pt x="4542" y="152"/>
                    <a:pt x="3692" y="1"/>
                    <a:pt x="2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flipH="1">
              <a:off x="6383333" y="2400417"/>
              <a:ext cx="133301" cy="108143"/>
            </a:xfrm>
            <a:custGeom>
              <a:avLst/>
              <a:gdLst/>
              <a:ahLst/>
              <a:cxnLst/>
              <a:rect l="l" t="t" r="r" b="b"/>
              <a:pathLst>
                <a:path w="7026" h="5700" extrusionOk="0">
                  <a:moveTo>
                    <a:pt x="463" y="0"/>
                  </a:moveTo>
                  <a:cubicBezTo>
                    <a:pt x="93" y="648"/>
                    <a:pt x="1" y="1387"/>
                    <a:pt x="186" y="2080"/>
                  </a:cubicBezTo>
                  <a:cubicBezTo>
                    <a:pt x="942" y="4867"/>
                    <a:pt x="3962" y="5699"/>
                    <a:pt x="5582" y="5699"/>
                  </a:cubicBezTo>
                  <a:cubicBezTo>
                    <a:pt x="5843" y="5699"/>
                    <a:pt x="6067" y="5677"/>
                    <a:pt x="6240" y="5639"/>
                  </a:cubicBezTo>
                  <a:cubicBezTo>
                    <a:pt x="6702" y="5500"/>
                    <a:pt x="6933" y="5084"/>
                    <a:pt x="7026" y="4530"/>
                  </a:cubicBezTo>
                  <a:cubicBezTo>
                    <a:pt x="6194" y="2219"/>
                    <a:pt x="2312" y="648"/>
                    <a:pt x="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p:nvPr/>
          </p:nvSpPr>
          <p:spPr>
            <a:xfrm flipH="1">
              <a:off x="6857702" y="2083823"/>
              <a:ext cx="48399" cy="108086"/>
            </a:xfrm>
            <a:custGeom>
              <a:avLst/>
              <a:gdLst/>
              <a:ahLst/>
              <a:cxnLst/>
              <a:rect l="l" t="t" r="r" b="b"/>
              <a:pathLst>
                <a:path w="2551" h="5697" extrusionOk="0">
                  <a:moveTo>
                    <a:pt x="2025" y="1"/>
                  </a:moveTo>
                  <a:cubicBezTo>
                    <a:pt x="1888" y="1"/>
                    <a:pt x="1737" y="116"/>
                    <a:pt x="1765" y="280"/>
                  </a:cubicBezTo>
                  <a:lnTo>
                    <a:pt x="1718" y="280"/>
                  </a:lnTo>
                  <a:cubicBezTo>
                    <a:pt x="1996" y="2221"/>
                    <a:pt x="1302" y="3793"/>
                    <a:pt x="147" y="5272"/>
                  </a:cubicBezTo>
                  <a:cubicBezTo>
                    <a:pt x="0" y="5455"/>
                    <a:pt x="144" y="5696"/>
                    <a:pt x="349" y="5696"/>
                  </a:cubicBezTo>
                  <a:cubicBezTo>
                    <a:pt x="402" y="5696"/>
                    <a:pt x="459" y="5680"/>
                    <a:pt x="517" y="5641"/>
                  </a:cubicBezTo>
                  <a:cubicBezTo>
                    <a:pt x="2042" y="4301"/>
                    <a:pt x="2550" y="2083"/>
                    <a:pt x="2227" y="188"/>
                  </a:cubicBezTo>
                  <a:cubicBezTo>
                    <a:pt x="2208" y="56"/>
                    <a:pt x="2120" y="1"/>
                    <a:pt x="2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flipH="1">
              <a:off x="6866468" y="2104409"/>
              <a:ext cx="34132" cy="57468"/>
            </a:xfrm>
            <a:custGeom>
              <a:avLst/>
              <a:gdLst/>
              <a:ahLst/>
              <a:cxnLst/>
              <a:rect l="l" t="t" r="r" b="b"/>
              <a:pathLst>
                <a:path w="1799" h="3029" extrusionOk="0">
                  <a:moveTo>
                    <a:pt x="383" y="0"/>
                  </a:moveTo>
                  <a:cubicBezTo>
                    <a:pt x="184" y="0"/>
                    <a:pt x="1" y="264"/>
                    <a:pt x="181" y="443"/>
                  </a:cubicBezTo>
                  <a:cubicBezTo>
                    <a:pt x="689" y="1090"/>
                    <a:pt x="966" y="1922"/>
                    <a:pt x="874" y="2754"/>
                  </a:cubicBezTo>
                  <a:cubicBezTo>
                    <a:pt x="874" y="2934"/>
                    <a:pt x="1003" y="3029"/>
                    <a:pt x="1133" y="3029"/>
                  </a:cubicBezTo>
                  <a:cubicBezTo>
                    <a:pt x="1237" y="3029"/>
                    <a:pt x="1341" y="2969"/>
                    <a:pt x="1382" y="2846"/>
                  </a:cubicBezTo>
                  <a:cubicBezTo>
                    <a:pt x="1798" y="1876"/>
                    <a:pt x="1244" y="720"/>
                    <a:pt x="550" y="73"/>
                  </a:cubicBezTo>
                  <a:cubicBezTo>
                    <a:pt x="499" y="22"/>
                    <a:pt x="440" y="0"/>
                    <a:pt x="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flipH="1">
              <a:off x="6454783" y="2133683"/>
              <a:ext cx="125712" cy="38988"/>
            </a:xfrm>
            <a:custGeom>
              <a:avLst/>
              <a:gdLst/>
              <a:ahLst/>
              <a:cxnLst/>
              <a:rect l="l" t="t" r="r" b="b"/>
              <a:pathLst>
                <a:path w="6626" h="2055" extrusionOk="0">
                  <a:moveTo>
                    <a:pt x="522" y="1"/>
                  </a:moveTo>
                  <a:cubicBezTo>
                    <a:pt x="245" y="1"/>
                    <a:pt x="0" y="425"/>
                    <a:pt x="270" y="656"/>
                  </a:cubicBezTo>
                  <a:lnTo>
                    <a:pt x="270" y="610"/>
                  </a:lnTo>
                  <a:cubicBezTo>
                    <a:pt x="1433" y="1547"/>
                    <a:pt x="2867" y="2055"/>
                    <a:pt x="4335" y="2055"/>
                  </a:cubicBezTo>
                  <a:cubicBezTo>
                    <a:pt x="4967" y="2055"/>
                    <a:pt x="5606" y="1960"/>
                    <a:pt x="6232" y="1766"/>
                  </a:cubicBezTo>
                  <a:cubicBezTo>
                    <a:pt x="6625" y="1635"/>
                    <a:pt x="6606" y="926"/>
                    <a:pt x="6174" y="926"/>
                  </a:cubicBezTo>
                  <a:cubicBezTo>
                    <a:pt x="6148" y="926"/>
                    <a:pt x="6122" y="929"/>
                    <a:pt x="6094" y="934"/>
                  </a:cubicBezTo>
                  <a:cubicBezTo>
                    <a:pt x="5471" y="1010"/>
                    <a:pt x="4854" y="1066"/>
                    <a:pt x="4247" y="1066"/>
                  </a:cubicBezTo>
                  <a:cubicBezTo>
                    <a:pt x="3004" y="1066"/>
                    <a:pt x="1804" y="832"/>
                    <a:pt x="686" y="56"/>
                  </a:cubicBezTo>
                  <a:cubicBezTo>
                    <a:pt x="633" y="17"/>
                    <a:pt x="577" y="1"/>
                    <a:pt x="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flipH="1">
              <a:off x="6456225" y="2156374"/>
              <a:ext cx="96912" cy="25632"/>
            </a:xfrm>
            <a:custGeom>
              <a:avLst/>
              <a:gdLst/>
              <a:ahLst/>
              <a:cxnLst/>
              <a:rect l="l" t="t" r="r" b="b"/>
              <a:pathLst>
                <a:path w="5108" h="1351" extrusionOk="0">
                  <a:moveTo>
                    <a:pt x="4792" y="1"/>
                  </a:moveTo>
                  <a:cubicBezTo>
                    <a:pt x="4744" y="1"/>
                    <a:pt x="4694" y="19"/>
                    <a:pt x="4652" y="61"/>
                  </a:cubicBezTo>
                  <a:cubicBezTo>
                    <a:pt x="4000" y="571"/>
                    <a:pt x="2983" y="890"/>
                    <a:pt x="2017" y="890"/>
                  </a:cubicBezTo>
                  <a:cubicBezTo>
                    <a:pt x="1408" y="890"/>
                    <a:pt x="818" y="763"/>
                    <a:pt x="353" y="477"/>
                  </a:cubicBezTo>
                  <a:cubicBezTo>
                    <a:pt x="337" y="473"/>
                    <a:pt x="321" y="471"/>
                    <a:pt x="305" y="471"/>
                  </a:cubicBezTo>
                  <a:cubicBezTo>
                    <a:pt x="139" y="471"/>
                    <a:pt x="0" y="674"/>
                    <a:pt x="169" y="801"/>
                  </a:cubicBezTo>
                  <a:cubicBezTo>
                    <a:pt x="733" y="1163"/>
                    <a:pt x="1507" y="1350"/>
                    <a:pt x="2290" y="1350"/>
                  </a:cubicBezTo>
                  <a:cubicBezTo>
                    <a:pt x="3303" y="1350"/>
                    <a:pt x="4329" y="1037"/>
                    <a:pt x="4929" y="385"/>
                  </a:cubicBezTo>
                  <a:cubicBezTo>
                    <a:pt x="5107" y="207"/>
                    <a:pt x="4956" y="1"/>
                    <a:pt x="4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flipH="1">
              <a:off x="6420652" y="2086574"/>
              <a:ext cx="156789" cy="47033"/>
            </a:xfrm>
            <a:custGeom>
              <a:avLst/>
              <a:gdLst/>
              <a:ahLst/>
              <a:cxnLst/>
              <a:rect l="l" t="t" r="r" b="b"/>
              <a:pathLst>
                <a:path w="8264" h="2479" extrusionOk="0">
                  <a:moveTo>
                    <a:pt x="242" y="0"/>
                  </a:moveTo>
                  <a:cubicBezTo>
                    <a:pt x="119" y="0"/>
                    <a:pt x="1" y="165"/>
                    <a:pt x="109" y="274"/>
                  </a:cubicBezTo>
                  <a:cubicBezTo>
                    <a:pt x="1210" y="1619"/>
                    <a:pt x="3382" y="2479"/>
                    <a:pt x="5369" y="2479"/>
                  </a:cubicBezTo>
                  <a:cubicBezTo>
                    <a:pt x="6386" y="2479"/>
                    <a:pt x="7354" y="2254"/>
                    <a:pt x="8105" y="1753"/>
                  </a:cubicBezTo>
                  <a:cubicBezTo>
                    <a:pt x="8264" y="1673"/>
                    <a:pt x="8184" y="1457"/>
                    <a:pt x="8011" y="1457"/>
                  </a:cubicBezTo>
                  <a:cubicBezTo>
                    <a:pt x="7983" y="1457"/>
                    <a:pt x="7952" y="1463"/>
                    <a:pt x="7920" y="1476"/>
                  </a:cubicBezTo>
                  <a:cubicBezTo>
                    <a:pt x="7205" y="1864"/>
                    <a:pt x="6290" y="2049"/>
                    <a:pt x="5332" y="2049"/>
                  </a:cubicBezTo>
                  <a:cubicBezTo>
                    <a:pt x="3443" y="2049"/>
                    <a:pt x="1383" y="1331"/>
                    <a:pt x="340" y="43"/>
                  </a:cubicBezTo>
                  <a:cubicBezTo>
                    <a:pt x="310" y="13"/>
                    <a:pt x="27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flipH="1">
              <a:off x="6260733" y="2157361"/>
              <a:ext cx="112450" cy="30489"/>
            </a:xfrm>
            <a:custGeom>
              <a:avLst/>
              <a:gdLst/>
              <a:ahLst/>
              <a:cxnLst/>
              <a:rect l="l" t="t" r="r" b="b"/>
              <a:pathLst>
                <a:path w="5927" h="1607" extrusionOk="0">
                  <a:moveTo>
                    <a:pt x="624" y="0"/>
                  </a:moveTo>
                  <a:cubicBezTo>
                    <a:pt x="217" y="0"/>
                    <a:pt x="1" y="579"/>
                    <a:pt x="389" y="795"/>
                  </a:cubicBezTo>
                  <a:cubicBezTo>
                    <a:pt x="1311" y="1307"/>
                    <a:pt x="2304" y="1606"/>
                    <a:pt x="3289" y="1606"/>
                  </a:cubicBezTo>
                  <a:cubicBezTo>
                    <a:pt x="4082" y="1606"/>
                    <a:pt x="4870" y="1413"/>
                    <a:pt x="5612" y="980"/>
                  </a:cubicBezTo>
                  <a:cubicBezTo>
                    <a:pt x="5927" y="744"/>
                    <a:pt x="5739" y="339"/>
                    <a:pt x="5447" y="339"/>
                  </a:cubicBezTo>
                  <a:cubicBezTo>
                    <a:pt x="5397" y="339"/>
                    <a:pt x="5343" y="352"/>
                    <a:pt x="5288" y="379"/>
                  </a:cubicBezTo>
                  <a:lnTo>
                    <a:pt x="5288" y="333"/>
                  </a:lnTo>
                  <a:cubicBezTo>
                    <a:pt x="4774" y="606"/>
                    <a:pt x="4237" y="712"/>
                    <a:pt x="3695" y="712"/>
                  </a:cubicBezTo>
                  <a:cubicBezTo>
                    <a:pt x="2680" y="712"/>
                    <a:pt x="1647" y="341"/>
                    <a:pt x="713" y="9"/>
                  </a:cubicBezTo>
                  <a:cubicBezTo>
                    <a:pt x="682" y="3"/>
                    <a:pt x="653"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flipH="1">
              <a:off x="6282722" y="2161630"/>
              <a:ext cx="87938" cy="37926"/>
            </a:xfrm>
            <a:custGeom>
              <a:avLst/>
              <a:gdLst/>
              <a:ahLst/>
              <a:cxnLst/>
              <a:rect l="l" t="t" r="r" b="b"/>
              <a:pathLst>
                <a:path w="4635" h="1999" extrusionOk="0">
                  <a:moveTo>
                    <a:pt x="282" y="1"/>
                  </a:moveTo>
                  <a:cubicBezTo>
                    <a:pt x="147" y="1"/>
                    <a:pt x="0" y="197"/>
                    <a:pt x="71" y="339"/>
                  </a:cubicBezTo>
                  <a:cubicBezTo>
                    <a:pt x="574" y="1308"/>
                    <a:pt x="2164" y="1999"/>
                    <a:pt x="3456" y="1999"/>
                  </a:cubicBezTo>
                  <a:cubicBezTo>
                    <a:pt x="3827" y="1999"/>
                    <a:pt x="4173" y="1942"/>
                    <a:pt x="4462" y="1818"/>
                  </a:cubicBezTo>
                  <a:cubicBezTo>
                    <a:pt x="4635" y="1775"/>
                    <a:pt x="4525" y="1490"/>
                    <a:pt x="4359" y="1490"/>
                  </a:cubicBezTo>
                  <a:cubicBezTo>
                    <a:pt x="4348" y="1490"/>
                    <a:pt x="4336" y="1491"/>
                    <a:pt x="4323" y="1494"/>
                  </a:cubicBezTo>
                  <a:cubicBezTo>
                    <a:pt x="4118" y="1576"/>
                    <a:pt x="3885" y="1613"/>
                    <a:pt x="3637" y="1613"/>
                  </a:cubicBezTo>
                  <a:cubicBezTo>
                    <a:pt x="2487" y="1613"/>
                    <a:pt x="1003" y="822"/>
                    <a:pt x="395" y="62"/>
                  </a:cubicBezTo>
                  <a:cubicBezTo>
                    <a:pt x="363" y="19"/>
                    <a:pt x="323"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flipH="1">
              <a:off x="6255876" y="2117101"/>
              <a:ext cx="133965" cy="33543"/>
            </a:xfrm>
            <a:custGeom>
              <a:avLst/>
              <a:gdLst/>
              <a:ahLst/>
              <a:cxnLst/>
              <a:rect l="l" t="t" r="r" b="b"/>
              <a:pathLst>
                <a:path w="7061" h="1768" extrusionOk="0">
                  <a:moveTo>
                    <a:pt x="261" y="1"/>
                  </a:moveTo>
                  <a:cubicBezTo>
                    <a:pt x="140" y="1"/>
                    <a:pt x="1" y="153"/>
                    <a:pt x="66" y="283"/>
                  </a:cubicBezTo>
                  <a:cubicBezTo>
                    <a:pt x="548" y="1316"/>
                    <a:pt x="1931" y="1767"/>
                    <a:pt x="3360" y="1767"/>
                  </a:cubicBezTo>
                  <a:cubicBezTo>
                    <a:pt x="4807" y="1767"/>
                    <a:pt x="6301" y="1304"/>
                    <a:pt x="6952" y="514"/>
                  </a:cubicBezTo>
                  <a:cubicBezTo>
                    <a:pt x="7061" y="405"/>
                    <a:pt x="6942" y="240"/>
                    <a:pt x="6819" y="240"/>
                  </a:cubicBezTo>
                  <a:cubicBezTo>
                    <a:pt x="6785" y="240"/>
                    <a:pt x="6751" y="252"/>
                    <a:pt x="6721" y="283"/>
                  </a:cubicBezTo>
                  <a:lnTo>
                    <a:pt x="6767" y="283"/>
                  </a:lnTo>
                  <a:cubicBezTo>
                    <a:pt x="6153" y="965"/>
                    <a:pt x="4832" y="1334"/>
                    <a:pt x="3534" y="1334"/>
                  </a:cubicBezTo>
                  <a:cubicBezTo>
                    <a:pt x="2196" y="1334"/>
                    <a:pt x="882" y="942"/>
                    <a:pt x="389" y="98"/>
                  </a:cubicBezTo>
                  <a:cubicBezTo>
                    <a:pt x="361" y="28"/>
                    <a:pt x="313"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flipH="1">
              <a:off x="6363488" y="2291629"/>
              <a:ext cx="49234" cy="15804"/>
            </a:xfrm>
            <a:custGeom>
              <a:avLst/>
              <a:gdLst/>
              <a:ahLst/>
              <a:cxnLst/>
              <a:rect l="l" t="t" r="r" b="b"/>
              <a:pathLst>
                <a:path w="2595" h="833" extrusionOk="0">
                  <a:moveTo>
                    <a:pt x="174" y="1"/>
                  </a:moveTo>
                  <a:cubicBezTo>
                    <a:pt x="87" y="1"/>
                    <a:pt x="1" y="131"/>
                    <a:pt x="70" y="235"/>
                  </a:cubicBezTo>
                  <a:lnTo>
                    <a:pt x="70" y="188"/>
                  </a:lnTo>
                  <a:cubicBezTo>
                    <a:pt x="393" y="611"/>
                    <a:pt x="877" y="833"/>
                    <a:pt x="1362" y="833"/>
                  </a:cubicBezTo>
                  <a:cubicBezTo>
                    <a:pt x="1780" y="833"/>
                    <a:pt x="2199" y="669"/>
                    <a:pt x="2519" y="327"/>
                  </a:cubicBezTo>
                  <a:cubicBezTo>
                    <a:pt x="2595" y="214"/>
                    <a:pt x="2486" y="71"/>
                    <a:pt x="2369" y="71"/>
                  </a:cubicBezTo>
                  <a:cubicBezTo>
                    <a:pt x="2342" y="71"/>
                    <a:pt x="2314" y="79"/>
                    <a:pt x="2288" y="96"/>
                  </a:cubicBezTo>
                  <a:cubicBezTo>
                    <a:pt x="2023" y="362"/>
                    <a:pt x="1672" y="489"/>
                    <a:pt x="1318" y="489"/>
                  </a:cubicBezTo>
                  <a:cubicBezTo>
                    <a:pt x="933" y="489"/>
                    <a:pt x="544" y="339"/>
                    <a:pt x="255" y="50"/>
                  </a:cubicBezTo>
                  <a:cubicBezTo>
                    <a:pt x="232" y="15"/>
                    <a:pt x="203"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flipH="1">
              <a:off x="6028433" y="2462609"/>
              <a:ext cx="258197" cy="51871"/>
            </a:xfrm>
            <a:custGeom>
              <a:avLst/>
              <a:gdLst/>
              <a:ahLst/>
              <a:cxnLst/>
              <a:rect l="l" t="t" r="r" b="b"/>
              <a:pathLst>
                <a:path w="13609" h="2734" extrusionOk="0">
                  <a:moveTo>
                    <a:pt x="408" y="1"/>
                  </a:moveTo>
                  <a:cubicBezTo>
                    <a:pt x="114" y="1"/>
                    <a:pt x="1" y="468"/>
                    <a:pt x="310" y="512"/>
                  </a:cubicBezTo>
                  <a:cubicBezTo>
                    <a:pt x="4609" y="1390"/>
                    <a:pt x="8999" y="2130"/>
                    <a:pt x="13297" y="2731"/>
                  </a:cubicBezTo>
                  <a:cubicBezTo>
                    <a:pt x="13309" y="2733"/>
                    <a:pt x="13321" y="2734"/>
                    <a:pt x="13332" y="2734"/>
                  </a:cubicBezTo>
                  <a:cubicBezTo>
                    <a:pt x="13578" y="2734"/>
                    <a:pt x="13609" y="2267"/>
                    <a:pt x="13344" y="2222"/>
                  </a:cubicBezTo>
                  <a:cubicBezTo>
                    <a:pt x="9092" y="1298"/>
                    <a:pt x="4747" y="836"/>
                    <a:pt x="449" y="4"/>
                  </a:cubicBezTo>
                  <a:cubicBezTo>
                    <a:pt x="435" y="2"/>
                    <a:pt x="421" y="1"/>
                    <a:pt x="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flipH="1">
              <a:off x="6102369" y="2509528"/>
              <a:ext cx="202266" cy="101598"/>
            </a:xfrm>
            <a:custGeom>
              <a:avLst/>
              <a:gdLst/>
              <a:ahLst/>
              <a:cxnLst/>
              <a:rect l="l" t="t" r="r" b="b"/>
              <a:pathLst>
                <a:path w="10661" h="5355" extrusionOk="0">
                  <a:moveTo>
                    <a:pt x="415" y="1"/>
                  </a:moveTo>
                  <a:cubicBezTo>
                    <a:pt x="181" y="1"/>
                    <a:pt x="1" y="368"/>
                    <a:pt x="243" y="489"/>
                  </a:cubicBezTo>
                  <a:cubicBezTo>
                    <a:pt x="3570" y="2153"/>
                    <a:pt x="6805" y="3955"/>
                    <a:pt x="10225" y="5342"/>
                  </a:cubicBezTo>
                  <a:cubicBezTo>
                    <a:pt x="10253" y="5351"/>
                    <a:pt x="10279" y="5355"/>
                    <a:pt x="10304" y="5355"/>
                  </a:cubicBezTo>
                  <a:cubicBezTo>
                    <a:pt x="10535" y="5355"/>
                    <a:pt x="10661" y="5000"/>
                    <a:pt x="10410" y="4833"/>
                  </a:cubicBezTo>
                  <a:cubicBezTo>
                    <a:pt x="7221" y="3077"/>
                    <a:pt x="3848" y="1552"/>
                    <a:pt x="520" y="27"/>
                  </a:cubicBezTo>
                  <a:cubicBezTo>
                    <a:pt x="484" y="9"/>
                    <a:pt x="449" y="1"/>
                    <a:pt x="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flipH="1">
              <a:off x="6143236" y="2637536"/>
              <a:ext cx="104102" cy="105487"/>
            </a:xfrm>
            <a:custGeom>
              <a:avLst/>
              <a:gdLst/>
              <a:ahLst/>
              <a:cxnLst/>
              <a:rect l="l" t="t" r="r" b="b"/>
              <a:pathLst>
                <a:path w="5487" h="5560" extrusionOk="0">
                  <a:moveTo>
                    <a:pt x="365" y="0"/>
                  </a:moveTo>
                  <a:cubicBezTo>
                    <a:pt x="156" y="0"/>
                    <a:pt x="1" y="264"/>
                    <a:pt x="180" y="443"/>
                  </a:cubicBezTo>
                  <a:lnTo>
                    <a:pt x="134" y="443"/>
                  </a:lnTo>
                  <a:cubicBezTo>
                    <a:pt x="1659" y="2246"/>
                    <a:pt x="3231" y="3910"/>
                    <a:pt x="4941" y="5481"/>
                  </a:cubicBezTo>
                  <a:cubicBezTo>
                    <a:pt x="5007" y="5536"/>
                    <a:pt x="5076" y="5560"/>
                    <a:pt x="5140" y="5560"/>
                  </a:cubicBezTo>
                  <a:cubicBezTo>
                    <a:pt x="5341" y="5560"/>
                    <a:pt x="5486" y="5322"/>
                    <a:pt x="5311" y="5111"/>
                  </a:cubicBezTo>
                  <a:cubicBezTo>
                    <a:pt x="3878" y="3355"/>
                    <a:pt x="2122" y="1737"/>
                    <a:pt x="550" y="74"/>
                  </a:cubicBezTo>
                  <a:cubicBezTo>
                    <a:pt x="488" y="22"/>
                    <a:pt x="424" y="0"/>
                    <a:pt x="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flipH="1">
              <a:off x="6245649" y="2555518"/>
              <a:ext cx="79609" cy="78546"/>
            </a:xfrm>
            <a:custGeom>
              <a:avLst/>
              <a:gdLst/>
              <a:ahLst/>
              <a:cxnLst/>
              <a:rect l="l" t="t" r="r" b="b"/>
              <a:pathLst>
                <a:path w="4196" h="4140" extrusionOk="0">
                  <a:moveTo>
                    <a:pt x="356" y="0"/>
                  </a:moveTo>
                  <a:cubicBezTo>
                    <a:pt x="165" y="0"/>
                    <a:pt x="1" y="260"/>
                    <a:pt x="174" y="468"/>
                  </a:cubicBezTo>
                  <a:cubicBezTo>
                    <a:pt x="1237" y="1716"/>
                    <a:pt x="2393" y="2918"/>
                    <a:pt x="3640" y="4073"/>
                  </a:cubicBezTo>
                  <a:cubicBezTo>
                    <a:pt x="3687" y="4119"/>
                    <a:pt x="3747" y="4140"/>
                    <a:pt x="3809" y="4140"/>
                  </a:cubicBezTo>
                  <a:cubicBezTo>
                    <a:pt x="3996" y="4140"/>
                    <a:pt x="4195" y="3958"/>
                    <a:pt x="4056" y="3750"/>
                  </a:cubicBezTo>
                  <a:cubicBezTo>
                    <a:pt x="2993" y="2409"/>
                    <a:pt x="1792" y="1208"/>
                    <a:pt x="544" y="98"/>
                  </a:cubicBezTo>
                  <a:cubicBezTo>
                    <a:pt x="486" y="29"/>
                    <a:pt x="420"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22"/>
          <p:cNvSpPr txBox="1">
            <a:spLocks noGrp="1"/>
          </p:cNvSpPr>
          <p:nvPr>
            <p:ph type="title"/>
          </p:nvPr>
        </p:nvSpPr>
        <p:spPr>
          <a:xfrm>
            <a:off x="457200" y="26405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dk1"/>
                </a:solidFill>
              </a:rPr>
              <a:t>Treatment cont </a:t>
            </a:r>
            <a:endParaRPr dirty="0"/>
          </a:p>
        </p:txBody>
      </p:sp>
      <p:grpSp>
        <p:nvGrpSpPr>
          <p:cNvPr id="1007" name="Google Shape;1007;p22"/>
          <p:cNvGrpSpPr/>
          <p:nvPr/>
        </p:nvGrpSpPr>
        <p:grpSpPr>
          <a:xfrm>
            <a:off x="1321600" y="1586100"/>
            <a:ext cx="2123400" cy="765550"/>
            <a:chOff x="1323300" y="1433700"/>
            <a:chExt cx="2123400" cy="765550"/>
          </a:xfrm>
        </p:grpSpPr>
        <p:sp>
          <p:nvSpPr>
            <p:cNvPr id="1008" name="Google Shape;1008;p22"/>
            <p:cNvSpPr txBox="1"/>
            <p:nvPr/>
          </p:nvSpPr>
          <p:spPr>
            <a:xfrm>
              <a:off x="1329300" y="1433700"/>
              <a:ext cx="2114700" cy="284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2000" dirty="0">
                <a:solidFill>
                  <a:schemeClr val="accent4"/>
                </a:solidFill>
                <a:latin typeface="Fira Sans Extra Condensed SemiBold"/>
                <a:ea typeface="Fira Sans Extra Condensed SemiBold"/>
                <a:cs typeface="Fira Sans Extra Condensed SemiBold"/>
                <a:sym typeface="Fira Sans Extra Condensed SemiBold"/>
              </a:endParaRPr>
            </a:p>
          </p:txBody>
        </p:sp>
        <p:sp>
          <p:nvSpPr>
            <p:cNvPr id="1009" name="Google Shape;1009;p22"/>
            <p:cNvSpPr txBox="1"/>
            <p:nvPr/>
          </p:nvSpPr>
          <p:spPr>
            <a:xfrm>
              <a:off x="1323300" y="1709650"/>
              <a:ext cx="2123400" cy="48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dirty="0">
                <a:solidFill>
                  <a:schemeClr val="dk1"/>
                </a:solidFill>
                <a:latin typeface="Roboto"/>
                <a:ea typeface="Roboto"/>
                <a:cs typeface="Roboto"/>
                <a:sym typeface="Roboto"/>
              </a:endParaRPr>
            </a:p>
          </p:txBody>
        </p:sp>
      </p:grpSp>
      <p:sp>
        <p:nvSpPr>
          <p:cNvPr id="1012" name="Google Shape;1012;p22"/>
          <p:cNvSpPr txBox="1"/>
          <p:nvPr/>
        </p:nvSpPr>
        <p:spPr>
          <a:xfrm>
            <a:off x="1321600" y="3000084"/>
            <a:ext cx="2123400" cy="48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dirty="0">
              <a:solidFill>
                <a:schemeClr val="dk1"/>
              </a:solidFill>
              <a:latin typeface="Roboto"/>
              <a:ea typeface="Roboto"/>
              <a:cs typeface="Roboto"/>
              <a:sym typeface="Roboto"/>
            </a:endParaRPr>
          </a:p>
        </p:txBody>
      </p:sp>
      <p:grpSp>
        <p:nvGrpSpPr>
          <p:cNvPr id="1013" name="Google Shape;1013;p22"/>
          <p:cNvGrpSpPr/>
          <p:nvPr/>
        </p:nvGrpSpPr>
        <p:grpSpPr>
          <a:xfrm>
            <a:off x="1325450" y="3862300"/>
            <a:ext cx="2123400" cy="765418"/>
            <a:chOff x="1325450" y="3709900"/>
            <a:chExt cx="2123400" cy="765418"/>
          </a:xfrm>
        </p:grpSpPr>
        <p:sp>
          <p:nvSpPr>
            <p:cNvPr id="1014" name="Google Shape;1014;p22"/>
            <p:cNvSpPr txBox="1"/>
            <p:nvPr/>
          </p:nvSpPr>
          <p:spPr>
            <a:xfrm>
              <a:off x="1329300" y="3709900"/>
              <a:ext cx="2114700" cy="284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2000" dirty="0">
                <a:solidFill>
                  <a:schemeClr val="accent2"/>
                </a:solidFill>
                <a:latin typeface="Fira Sans Extra Condensed SemiBold"/>
                <a:ea typeface="Fira Sans Extra Condensed SemiBold"/>
                <a:cs typeface="Fira Sans Extra Condensed SemiBold"/>
                <a:sym typeface="Fira Sans Extra Condensed SemiBold"/>
              </a:endParaRPr>
            </a:p>
          </p:txBody>
        </p:sp>
        <p:sp>
          <p:nvSpPr>
            <p:cNvPr id="1015" name="Google Shape;1015;p22"/>
            <p:cNvSpPr txBox="1"/>
            <p:nvPr/>
          </p:nvSpPr>
          <p:spPr>
            <a:xfrm>
              <a:off x="1325450" y="3985718"/>
              <a:ext cx="2123400" cy="48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dirty="0">
                <a:solidFill>
                  <a:schemeClr val="dk1"/>
                </a:solidFill>
                <a:latin typeface="Roboto"/>
                <a:ea typeface="Roboto"/>
                <a:cs typeface="Roboto"/>
                <a:sym typeface="Roboto"/>
              </a:endParaRPr>
            </a:p>
          </p:txBody>
        </p:sp>
      </p:grpSp>
      <p:sp>
        <p:nvSpPr>
          <p:cNvPr id="1016" name="Google Shape;1016;p22"/>
          <p:cNvSpPr/>
          <p:nvPr/>
        </p:nvSpPr>
        <p:spPr>
          <a:xfrm>
            <a:off x="504166" y="1608666"/>
            <a:ext cx="696000" cy="696000"/>
          </a:xfrm>
          <a:prstGeom prst="blockArc">
            <a:avLst>
              <a:gd name="adj1" fmla="val 16237259"/>
              <a:gd name="adj2" fmla="val 3662789"/>
              <a:gd name="adj3" fmla="val 49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2"/>
          <p:cNvSpPr/>
          <p:nvPr/>
        </p:nvSpPr>
        <p:spPr>
          <a:xfrm>
            <a:off x="504166" y="2751666"/>
            <a:ext cx="696000" cy="696000"/>
          </a:xfrm>
          <a:prstGeom prst="blockArc">
            <a:avLst>
              <a:gd name="adj1" fmla="val 16237259"/>
              <a:gd name="adj2" fmla="val 1809180"/>
              <a:gd name="adj3" fmla="val 484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2"/>
          <p:cNvSpPr/>
          <p:nvPr/>
        </p:nvSpPr>
        <p:spPr>
          <a:xfrm>
            <a:off x="504166" y="3894666"/>
            <a:ext cx="696000" cy="696000"/>
          </a:xfrm>
          <a:prstGeom prst="blockArc">
            <a:avLst>
              <a:gd name="adj1" fmla="val 16237259"/>
              <a:gd name="adj2" fmla="val 21555169"/>
              <a:gd name="adj3" fmla="val 547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7" name="Picture 276">
            <a:extLst>
              <a:ext uri="{FF2B5EF4-FFF2-40B4-BE49-F238E27FC236}">
                <a16:creationId xmlns="" xmlns:a16="http://schemas.microsoft.com/office/drawing/2014/main" id="{624B9F54-812B-45C0-4D27-33FD71D83592}"/>
              </a:ext>
            </a:extLst>
          </p:cNvPr>
          <p:cNvPicPr>
            <a:picLocks noChangeAspect="1"/>
          </p:cNvPicPr>
          <p:nvPr/>
        </p:nvPicPr>
        <p:blipFill>
          <a:blip r:embed="rId3"/>
          <a:stretch>
            <a:fillRect/>
          </a:stretch>
        </p:blipFill>
        <p:spPr>
          <a:xfrm>
            <a:off x="-76181" y="1296554"/>
            <a:ext cx="9296362" cy="201622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dk1"/>
                </a:solidFill>
              </a:rPr>
              <a:t>Treatment cont</a:t>
            </a:r>
            <a:endParaRPr dirty="0"/>
          </a:p>
        </p:txBody>
      </p:sp>
      <p:sp>
        <p:nvSpPr>
          <p:cNvPr id="2" name="Text Placeholder 1"/>
          <p:cNvSpPr>
            <a:spLocks noGrp="1"/>
          </p:cNvSpPr>
          <p:nvPr>
            <p:ph type="body" idx="1"/>
          </p:nvPr>
        </p:nvSpPr>
        <p:spPr/>
        <p:txBody>
          <a:bodyPr/>
          <a:lstStyle/>
          <a:p>
            <a:r>
              <a:rPr lang="en-US" dirty="0"/>
              <a:t>Children should be taught and encouraged to swallow whole tablets </a:t>
            </a:r>
          </a:p>
          <a:p>
            <a:r>
              <a:rPr lang="en-US" dirty="0"/>
              <a:t>HRZ50/75/150mg &amp; HR 50/75mg:  To make an oral suspension, for weight band 3 – 3.9 kg, for each dose:</a:t>
            </a:r>
          </a:p>
          <a:p>
            <a:r>
              <a:rPr lang="en-US" dirty="0"/>
              <a:t> disperse 1 x HRZ 50/75/150 mg tablet (2 months intensive phase) or </a:t>
            </a:r>
          </a:p>
          <a:p>
            <a:r>
              <a:rPr lang="en-US" dirty="0"/>
              <a:t>1 x HR 50/75 mg tablet (continuation phase) in 4 ml of water, administer 3 ml, discard unused suspension. </a:t>
            </a:r>
          </a:p>
          <a:p>
            <a:r>
              <a:rPr lang="en-US" dirty="0"/>
              <a:t>For other weight bands, an oral suspension can be made by dispersing the required number of tablets &amp; fractions of tablets in a small amount of water (5-10 ml) and administering all of the suspension to the child orally or via nasogastric tube. </a:t>
            </a:r>
          </a:p>
          <a:p>
            <a:r>
              <a:rPr lang="en-US" dirty="0"/>
              <a:t>If oral suspension required, for each dose, crush 1 x </a:t>
            </a:r>
            <a:r>
              <a:rPr lang="en-US" dirty="0" err="1"/>
              <a:t>Ethambutol</a:t>
            </a:r>
            <a:r>
              <a:rPr lang="en-US" dirty="0"/>
              <a:t> 400 mg tablet to a fine powder, disperse in 8 ml of water to prepare a concentration of 400 mg/8 ml (50 mg/ml), administer required dose as indicated in above chart, discard unused suspension.</a:t>
            </a:r>
            <a:endParaRPr lang="en-ZA" dirty="0"/>
          </a:p>
          <a:p>
            <a:endParaRPr lang="en-Z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dk1"/>
                </a:solidFill>
              </a:rPr>
              <a:t>Treatment cont</a:t>
            </a:r>
            <a:endParaRPr dirty="0"/>
          </a:p>
        </p:txBody>
      </p:sp>
      <p:sp>
        <p:nvSpPr>
          <p:cNvPr id="2" name="Text Placeholder 1"/>
          <p:cNvSpPr>
            <a:spLocks noGrp="1"/>
          </p:cNvSpPr>
          <p:nvPr>
            <p:ph type="body" idx="1"/>
          </p:nvPr>
        </p:nvSpPr>
        <p:spPr/>
        <p:txBody>
          <a:bodyPr/>
          <a:lstStyle/>
          <a:p>
            <a:endParaRPr lang="en-US" dirty="0"/>
          </a:p>
          <a:p>
            <a:endParaRPr lang="en-ZA" dirty="0"/>
          </a:p>
        </p:txBody>
      </p:sp>
      <p:grpSp>
        <p:nvGrpSpPr>
          <p:cNvPr id="1299" name="Google Shape;1299;p25"/>
          <p:cNvGrpSpPr/>
          <p:nvPr/>
        </p:nvGrpSpPr>
        <p:grpSpPr>
          <a:xfrm>
            <a:off x="6570775" y="1508621"/>
            <a:ext cx="2121013" cy="809790"/>
            <a:chOff x="6570775" y="1356221"/>
            <a:chExt cx="2121013" cy="809790"/>
          </a:xfrm>
        </p:grpSpPr>
        <p:sp>
          <p:nvSpPr>
            <p:cNvPr id="1300" name="Google Shape;1300;p25"/>
            <p:cNvSpPr txBox="1"/>
            <p:nvPr/>
          </p:nvSpPr>
          <p:spPr>
            <a:xfrm>
              <a:off x="6570775" y="1356221"/>
              <a:ext cx="2121000" cy="288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2000" dirty="0">
                <a:solidFill>
                  <a:schemeClr val="accent3"/>
                </a:solidFill>
                <a:latin typeface="Fira Sans Extra Condensed SemiBold"/>
                <a:ea typeface="Fira Sans Extra Condensed SemiBold"/>
                <a:cs typeface="Fira Sans Extra Condensed SemiBold"/>
                <a:sym typeface="Fira Sans Extra Condensed SemiBold"/>
              </a:endParaRPr>
            </a:p>
          </p:txBody>
        </p:sp>
        <p:sp>
          <p:nvSpPr>
            <p:cNvPr id="1301" name="Google Shape;1301;p25"/>
            <p:cNvSpPr txBox="1"/>
            <p:nvPr/>
          </p:nvSpPr>
          <p:spPr>
            <a:xfrm>
              <a:off x="6570788" y="1752910"/>
              <a:ext cx="2121000" cy="413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dirty="0">
                <a:solidFill>
                  <a:schemeClr val="dk1"/>
                </a:solidFill>
                <a:latin typeface="Roboto"/>
                <a:ea typeface="Roboto"/>
                <a:cs typeface="Roboto"/>
                <a:sym typeface="Roboto"/>
              </a:endParaRPr>
            </a:p>
          </p:txBody>
        </p:sp>
      </p:grpSp>
      <p:grpSp>
        <p:nvGrpSpPr>
          <p:cNvPr id="1305" name="Google Shape;1305;p25"/>
          <p:cNvGrpSpPr/>
          <p:nvPr/>
        </p:nvGrpSpPr>
        <p:grpSpPr>
          <a:xfrm>
            <a:off x="457200" y="1508621"/>
            <a:ext cx="2121000" cy="809790"/>
            <a:chOff x="471426" y="1356221"/>
            <a:chExt cx="2121000" cy="809790"/>
          </a:xfrm>
        </p:grpSpPr>
        <p:sp>
          <p:nvSpPr>
            <p:cNvPr id="1306" name="Google Shape;1306;p25"/>
            <p:cNvSpPr txBox="1"/>
            <p:nvPr/>
          </p:nvSpPr>
          <p:spPr>
            <a:xfrm>
              <a:off x="471426" y="1356221"/>
              <a:ext cx="2121000" cy="28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solidFill>
                  <a:schemeClr val="accent4"/>
                </a:solidFill>
                <a:latin typeface="Fira Sans Extra Condensed SemiBold"/>
                <a:ea typeface="Fira Sans Extra Condensed SemiBold"/>
                <a:cs typeface="Fira Sans Extra Condensed SemiBold"/>
                <a:sym typeface="Fira Sans Extra Condensed SemiBold"/>
              </a:endParaRPr>
            </a:p>
          </p:txBody>
        </p:sp>
        <p:sp>
          <p:nvSpPr>
            <p:cNvPr id="1307" name="Google Shape;1307;p25"/>
            <p:cNvSpPr txBox="1"/>
            <p:nvPr/>
          </p:nvSpPr>
          <p:spPr>
            <a:xfrm>
              <a:off x="471426" y="1752910"/>
              <a:ext cx="2121000" cy="41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Roboto"/>
                <a:ea typeface="Roboto"/>
                <a:cs typeface="Roboto"/>
                <a:sym typeface="Roboto"/>
              </a:endParaRPr>
            </a:p>
          </p:txBody>
        </p:sp>
      </p:grpSp>
      <p:grpSp>
        <p:nvGrpSpPr>
          <p:cNvPr id="1308" name="Google Shape;1308;p25"/>
          <p:cNvGrpSpPr/>
          <p:nvPr/>
        </p:nvGrpSpPr>
        <p:grpSpPr>
          <a:xfrm>
            <a:off x="6570828" y="2690128"/>
            <a:ext cx="2121000" cy="809790"/>
            <a:chOff x="6570828" y="2537728"/>
            <a:chExt cx="2121000" cy="809790"/>
          </a:xfrm>
        </p:grpSpPr>
        <p:sp>
          <p:nvSpPr>
            <p:cNvPr id="1309" name="Google Shape;1309;p25"/>
            <p:cNvSpPr txBox="1"/>
            <p:nvPr/>
          </p:nvSpPr>
          <p:spPr>
            <a:xfrm>
              <a:off x="6570828" y="2537728"/>
              <a:ext cx="2121000" cy="288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2000" dirty="0">
                <a:solidFill>
                  <a:schemeClr val="accent2"/>
                </a:solidFill>
                <a:latin typeface="Fira Sans Extra Condensed SemiBold"/>
                <a:ea typeface="Fira Sans Extra Condensed SemiBold"/>
                <a:cs typeface="Fira Sans Extra Condensed SemiBold"/>
                <a:sym typeface="Fira Sans Extra Condensed SemiBold"/>
              </a:endParaRPr>
            </a:p>
          </p:txBody>
        </p:sp>
        <p:sp>
          <p:nvSpPr>
            <p:cNvPr id="1310" name="Google Shape;1310;p25"/>
            <p:cNvSpPr txBox="1"/>
            <p:nvPr/>
          </p:nvSpPr>
          <p:spPr>
            <a:xfrm>
              <a:off x="6570828" y="2934418"/>
              <a:ext cx="2121000" cy="413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dirty="0">
                <a:solidFill>
                  <a:schemeClr val="dk1"/>
                </a:solidFill>
                <a:latin typeface="Roboto"/>
                <a:ea typeface="Roboto"/>
                <a:cs typeface="Roboto"/>
                <a:sym typeface="Roboto"/>
              </a:endParaRPr>
            </a:p>
          </p:txBody>
        </p:sp>
      </p:grpSp>
      <p:sp>
        <p:nvSpPr>
          <p:cNvPr id="1335" name="Google Shape;1335;p25"/>
          <p:cNvSpPr txBox="1"/>
          <p:nvPr/>
        </p:nvSpPr>
        <p:spPr>
          <a:xfrm>
            <a:off x="2007450" y="912647"/>
            <a:ext cx="51291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solidFill>
                <a:srgbClr val="000000"/>
              </a:solidFill>
              <a:latin typeface="Fira Sans Extra Condensed Medium"/>
              <a:ea typeface="Fira Sans Extra Condensed Medium"/>
              <a:cs typeface="Fira Sans Extra Condensed Medium"/>
              <a:sym typeface="Fira Sans Extra Condensed Medium"/>
            </a:endParaRPr>
          </a:p>
        </p:txBody>
      </p:sp>
      <p:sp>
        <p:nvSpPr>
          <p:cNvPr id="3" name="Rectangle 2"/>
          <p:cNvSpPr/>
          <p:nvPr/>
        </p:nvSpPr>
        <p:spPr>
          <a:xfrm>
            <a:off x="457200" y="909757"/>
            <a:ext cx="6786081" cy="2462213"/>
          </a:xfrm>
          <a:prstGeom prst="rect">
            <a:avLst/>
          </a:prstGeom>
        </p:spPr>
        <p:txBody>
          <a:bodyPr wrap="square">
            <a:spAutoFit/>
          </a:bodyPr>
          <a:lstStyle/>
          <a:p>
            <a:r>
              <a:rPr lang="en-US" dirty="0"/>
              <a:t>Isoniazid may cause symptomatic pyridoxine deficiency in certain at-risk patients, leading to  peripheral neuropathy. </a:t>
            </a:r>
          </a:p>
          <a:p>
            <a:r>
              <a:rPr lang="en-US" dirty="0"/>
              <a:t>Pyridoxine is therefore recommended in the following populations:</a:t>
            </a:r>
          </a:p>
          <a:p>
            <a:r>
              <a:rPr lang="en-US" dirty="0"/>
              <a:t>Malnourished children</a:t>
            </a:r>
          </a:p>
          <a:p>
            <a:r>
              <a:rPr lang="en-US" dirty="0"/>
              <a:t>CALHIV</a:t>
            </a:r>
          </a:p>
          <a:p>
            <a:r>
              <a:rPr lang="en-US" dirty="0"/>
              <a:t>Breastfed infants</a:t>
            </a:r>
          </a:p>
          <a:p>
            <a:r>
              <a:rPr lang="en-US" dirty="0"/>
              <a:t>Children or adolescents older than eight years</a:t>
            </a:r>
          </a:p>
          <a:p>
            <a:r>
              <a:rPr lang="en-US" dirty="0"/>
              <a:t>Children receiving high-dose INH (as with TBM/</a:t>
            </a:r>
            <a:r>
              <a:rPr lang="en-US" dirty="0" err="1"/>
              <a:t>miliary</a:t>
            </a:r>
            <a:r>
              <a:rPr lang="en-US" dirty="0"/>
              <a:t> TB)</a:t>
            </a:r>
          </a:p>
          <a:p>
            <a:r>
              <a:rPr lang="en-US" dirty="0"/>
              <a:t>The recommended oral dosage for supplemental pyridoxine is:</a:t>
            </a:r>
          </a:p>
          <a:p>
            <a:r>
              <a:rPr lang="en-US" dirty="0"/>
              <a:t>•	                 &lt; 5 years: 12.5 mg/day (½ tablet)</a:t>
            </a:r>
          </a:p>
          <a:p>
            <a:r>
              <a:rPr lang="en-US" dirty="0"/>
              <a:t>•	                  ≥ 5 years: 25 mg (1 tablet)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55" name="Google Shape;1355;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dk1"/>
                </a:solidFill>
              </a:rPr>
              <a:t>TPT</a:t>
            </a:r>
            <a:endParaRPr dirty="0"/>
          </a:p>
        </p:txBody>
      </p:sp>
      <p:sp>
        <p:nvSpPr>
          <p:cNvPr id="2" name="Text Placeholder 1"/>
          <p:cNvSpPr>
            <a:spLocks noGrp="1"/>
          </p:cNvSpPr>
          <p:nvPr>
            <p:ph type="body" idx="1"/>
          </p:nvPr>
        </p:nvSpPr>
        <p:spPr/>
        <p:txBody>
          <a:bodyPr/>
          <a:lstStyle/>
          <a:p>
            <a:r>
              <a:rPr lang="en-US" dirty="0"/>
              <a:t>Different types of TB Prevention methods:</a:t>
            </a:r>
          </a:p>
          <a:p>
            <a:r>
              <a:rPr lang="en-US" dirty="0"/>
              <a:t>BCG</a:t>
            </a:r>
          </a:p>
          <a:p>
            <a:r>
              <a:rPr lang="en-US" dirty="0"/>
              <a:t>TB preventative therapy (TPT)</a:t>
            </a:r>
          </a:p>
          <a:p>
            <a:r>
              <a:rPr lang="en-US" dirty="0"/>
              <a:t>Infection Prevention&amp; Control in Health Care Facilities</a:t>
            </a:r>
          </a:p>
          <a:p>
            <a:r>
              <a:rPr lang="en-US" dirty="0"/>
              <a:t>Administrative control measures</a:t>
            </a:r>
          </a:p>
          <a:p>
            <a:r>
              <a:rPr lang="en-US" dirty="0"/>
              <a:t>Environmental control measures</a:t>
            </a:r>
          </a:p>
          <a:p>
            <a:r>
              <a:rPr lang="en-US" dirty="0"/>
              <a:t>Personal protection control measures</a:t>
            </a:r>
          </a:p>
          <a:p>
            <a:r>
              <a:rPr lang="en-US" dirty="0"/>
              <a:t>Contact Investigation</a:t>
            </a:r>
          </a:p>
          <a:p>
            <a:r>
              <a:rPr lang="en-US" dirty="0"/>
              <a:t>Outbreak response</a:t>
            </a:r>
          </a:p>
          <a:p>
            <a:endParaRPr lang="en-ZA" dirty="0"/>
          </a:p>
        </p:txBody>
      </p:sp>
      <p:sp>
        <p:nvSpPr>
          <p:cNvPr id="1370" name="Google Shape;1370;p26"/>
          <p:cNvSpPr txBox="1"/>
          <p:nvPr/>
        </p:nvSpPr>
        <p:spPr>
          <a:xfrm flipH="1">
            <a:off x="2758150" y="2309375"/>
            <a:ext cx="19653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dk1"/>
                </a:solidFill>
              </a:rPr>
              <a:t>TPT</a:t>
            </a:r>
            <a:endParaRPr dirty="0"/>
          </a:p>
        </p:txBody>
      </p:sp>
      <p:sp>
        <p:nvSpPr>
          <p:cNvPr id="2" name="Text Placeholder 1"/>
          <p:cNvSpPr>
            <a:spLocks noGrp="1"/>
          </p:cNvSpPr>
          <p:nvPr>
            <p:ph type="body" idx="1"/>
          </p:nvPr>
        </p:nvSpPr>
        <p:spPr/>
        <p:txBody>
          <a:bodyPr/>
          <a:lstStyle/>
          <a:p>
            <a:endParaRPr lang="en-ZA" dirty="0"/>
          </a:p>
        </p:txBody>
      </p:sp>
      <p:graphicFrame>
        <p:nvGraphicFramePr>
          <p:cNvPr id="144" name="Diagram 143"/>
          <p:cNvGraphicFramePr/>
          <p:nvPr/>
        </p:nvGraphicFramePr>
        <p:xfrm>
          <a:off x="571472" y="1393023"/>
          <a:ext cx="8001056" cy="2357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5" name="Up Arrow Callout 144"/>
          <p:cNvSpPr>
            <a:spLocks/>
          </p:cNvSpPr>
          <p:nvPr/>
        </p:nvSpPr>
        <p:spPr bwMode="auto">
          <a:xfrm>
            <a:off x="3735780" y="2997250"/>
            <a:ext cx="1857375" cy="1571625"/>
          </a:xfrm>
          <a:prstGeom prst="upArrowCallout">
            <a:avLst>
              <a:gd name="adj1" fmla="val 27696"/>
              <a:gd name="adj2" fmla="val 24999"/>
              <a:gd name="adj3" fmla="val 20944"/>
              <a:gd name="adj4" fmla="val 42310"/>
            </a:avLst>
          </a:prstGeom>
          <a:solidFill>
            <a:srgbClr val="C00000"/>
          </a:solidFill>
          <a:ln w="12700">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Aft>
                <a:spcPts val="1000"/>
              </a:spcAft>
            </a:pPr>
            <a:r>
              <a:rPr lang="en-ZA" sz="2400" b="1" dirty="0">
                <a:solidFill>
                  <a:schemeClr val="bg1"/>
                </a:solidFill>
                <a:latin typeface="Gill Sans MT" panose="020B0502020104020203" pitchFamily="34" charset="0"/>
              </a:rPr>
              <a:t>TPT</a:t>
            </a:r>
            <a:endParaRPr lang="en-US" sz="2400" dirty="0">
              <a:solidFill>
                <a:schemeClr val="bg1"/>
              </a:solidFill>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TPT</a:t>
            </a:r>
            <a:endParaRPr lang="en-ZA" dirty="0"/>
          </a:p>
        </p:txBody>
      </p:sp>
      <p:pic>
        <p:nvPicPr>
          <p:cNvPr id="5" name="Picture 4"/>
          <p:cNvPicPr>
            <a:picLocks noChangeAspect="1"/>
          </p:cNvPicPr>
          <p:nvPr/>
        </p:nvPicPr>
        <p:blipFill>
          <a:blip r:embed="rId2"/>
          <a:stretch>
            <a:fillRect/>
          </a:stretch>
        </p:blipFill>
        <p:spPr>
          <a:xfrm>
            <a:off x="1014675" y="2860675"/>
            <a:ext cx="7114649" cy="853514"/>
          </a:xfrm>
          <a:prstGeom prst="rect">
            <a:avLst/>
          </a:prstGeom>
        </p:spPr>
      </p:pic>
      <p:sp>
        <p:nvSpPr>
          <p:cNvPr id="3" name="Text Placeholder 2"/>
          <p:cNvSpPr>
            <a:spLocks noGrp="1"/>
          </p:cNvSpPr>
          <p:nvPr>
            <p:ph type="body" idx="1"/>
          </p:nvPr>
        </p:nvSpPr>
        <p:spPr/>
        <p:txBody>
          <a:bodyPr/>
          <a:lstStyle/>
          <a:p>
            <a:endParaRPr lang="en-ZA" dirty="0"/>
          </a:p>
        </p:txBody>
      </p:sp>
      <p:pic>
        <p:nvPicPr>
          <p:cNvPr id="4" name="Picture 3"/>
          <p:cNvPicPr>
            <a:picLocks noChangeAspect="1" noChangeArrowheads="1"/>
          </p:cNvPicPr>
          <p:nvPr/>
        </p:nvPicPr>
        <p:blipFill>
          <a:blip r:embed="rId3"/>
          <a:srcRect/>
          <a:stretch>
            <a:fillRect/>
          </a:stretch>
        </p:blipFill>
        <p:spPr bwMode="auto">
          <a:xfrm>
            <a:off x="598362" y="1152475"/>
            <a:ext cx="2152650" cy="1514475"/>
          </a:xfrm>
          <a:prstGeom prst="rect">
            <a:avLst/>
          </a:prstGeom>
          <a:noFill/>
          <a:ln w="9525">
            <a:noFill/>
            <a:miter lim="800000"/>
            <a:headEnd/>
            <a:tailEnd/>
          </a:ln>
        </p:spPr>
      </p:pic>
    </p:spTree>
    <p:extLst>
      <p:ext uri="{BB962C8B-B14F-4D97-AF65-F5344CB8AC3E}">
        <p14:creationId xmlns:p14="http://schemas.microsoft.com/office/powerpoint/2010/main" val="2343179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ZA" dirty="0"/>
          </a:p>
        </p:txBody>
      </p:sp>
      <p:graphicFrame>
        <p:nvGraphicFramePr>
          <p:cNvPr id="5" name="Content Placeholder 6">
            <a:extLst>
              <a:ext uri="{FF2B5EF4-FFF2-40B4-BE49-F238E27FC236}">
                <a16:creationId xmlns="" xmlns:a16="http://schemas.microsoft.com/office/drawing/2014/main" xmlns:lc="http://schemas.openxmlformats.org/drawingml/2006/lockedCanvas" id="{3671607D-5F4D-4059-EC6A-7B0923B53690}"/>
              </a:ext>
            </a:extLst>
          </p:cNvPr>
          <p:cNvGraphicFramePr>
            <a:graphicFrameLocks noGrp="1"/>
          </p:cNvGraphicFramePr>
          <p:nvPr/>
        </p:nvGraphicFramePr>
        <p:xfrm>
          <a:off x="457200" y="28575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194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TPT – NOT LEGIBLE</a:t>
            </a:r>
            <a:endParaRPr lang="en-ZA" dirty="0"/>
          </a:p>
        </p:txBody>
      </p:sp>
      <p:sp>
        <p:nvSpPr>
          <p:cNvPr id="3" name="Text Placeholder 2"/>
          <p:cNvSpPr>
            <a:spLocks noGrp="1"/>
          </p:cNvSpPr>
          <p:nvPr>
            <p:ph type="body" idx="1"/>
          </p:nvPr>
        </p:nvSpPr>
        <p:spPr/>
        <p:txBody>
          <a:bodyPr/>
          <a:lstStyle/>
          <a:p>
            <a:pPr marL="342900" lvl="0" indent="-342900">
              <a:lnSpc>
                <a:spcPct val="100000"/>
              </a:lnSpc>
              <a:spcBef>
                <a:spcPct val="20000"/>
              </a:spcBef>
              <a:buClrTx/>
              <a:buSzTx/>
              <a:buFont typeface="Wingdings" panose="05000000000000000000" pitchFamily="2" charset="2"/>
              <a:buChar char="§"/>
            </a:pPr>
            <a:r>
              <a:rPr lang="en-ZA" sz="2300" kern="1200" dirty="0">
                <a:solidFill>
                  <a:prstClr val="black"/>
                </a:solidFill>
                <a:latin typeface="Gill Sans MT" panose="020B0502020104020203" pitchFamily="34" charset="0"/>
              </a:rPr>
              <a:t>People with unconfirmed active TB </a:t>
            </a:r>
          </a:p>
          <a:p>
            <a:pPr marL="742950" lvl="1" indent="-285750">
              <a:lnSpc>
                <a:spcPct val="100000"/>
              </a:lnSpc>
              <a:spcBef>
                <a:spcPct val="20000"/>
              </a:spcBef>
              <a:buClrTx/>
              <a:buSzTx/>
              <a:buFont typeface="Wingdings" panose="05000000000000000000" pitchFamily="2" charset="2"/>
              <a:buChar char="§"/>
            </a:pPr>
            <a:r>
              <a:rPr lang="en-ZA" sz="2300" kern="1200" dirty="0">
                <a:solidFill>
                  <a:prstClr val="black"/>
                </a:solidFill>
                <a:latin typeface="Gill Sans MT" panose="020B0502020104020203" pitchFamily="34" charset="0"/>
              </a:rPr>
              <a:t>Exclude TB before starting TPT</a:t>
            </a:r>
          </a:p>
          <a:p>
            <a:pPr marL="742950" lvl="1" indent="-285750">
              <a:lnSpc>
                <a:spcPct val="100000"/>
              </a:lnSpc>
              <a:spcBef>
                <a:spcPct val="20000"/>
              </a:spcBef>
              <a:buClrTx/>
              <a:buSzTx/>
              <a:buFont typeface="Wingdings" panose="05000000000000000000" pitchFamily="2" charset="2"/>
              <a:buChar char="§"/>
            </a:pPr>
            <a:r>
              <a:rPr lang="en-ZA" sz="2300" kern="1200" dirty="0">
                <a:solidFill>
                  <a:prstClr val="black"/>
                </a:solidFill>
                <a:latin typeface="Gill Sans MT" panose="020B0502020104020203" pitchFamily="34" charset="0"/>
              </a:rPr>
              <a:t>If TB develops on TPT, stop TPT and start patient on treatment </a:t>
            </a:r>
          </a:p>
          <a:p>
            <a:pPr marL="342900" lvl="0" indent="-342900">
              <a:lnSpc>
                <a:spcPct val="100000"/>
              </a:lnSpc>
              <a:spcBef>
                <a:spcPct val="20000"/>
              </a:spcBef>
              <a:buClrTx/>
              <a:buSzTx/>
              <a:buFont typeface="Wingdings" panose="05000000000000000000" pitchFamily="2" charset="2"/>
              <a:buChar char="§"/>
            </a:pPr>
            <a:r>
              <a:rPr lang="en-ZA" sz="2300" kern="1200" dirty="0">
                <a:solidFill>
                  <a:prstClr val="black"/>
                </a:solidFill>
                <a:latin typeface="Gill Sans MT" panose="020B0502020104020203" pitchFamily="34" charset="0"/>
              </a:rPr>
              <a:t>Patients with active liver disease (acute or chronic) </a:t>
            </a:r>
          </a:p>
          <a:p>
            <a:pPr marL="342900" lvl="0" indent="-342900">
              <a:lnSpc>
                <a:spcPct val="100000"/>
              </a:lnSpc>
              <a:spcBef>
                <a:spcPct val="20000"/>
              </a:spcBef>
              <a:buClrTx/>
              <a:buSzTx/>
              <a:buFont typeface="Wingdings" panose="05000000000000000000" pitchFamily="2" charset="2"/>
              <a:buChar char="§"/>
            </a:pPr>
            <a:r>
              <a:rPr lang="en-ZA" sz="2300" kern="1200" dirty="0">
                <a:solidFill>
                  <a:prstClr val="black"/>
                </a:solidFill>
                <a:latin typeface="Gill Sans MT" panose="020B0502020104020203" pitchFamily="34" charset="0"/>
              </a:rPr>
              <a:t>Patients with symptoms of severe peripheral neuropathy </a:t>
            </a:r>
          </a:p>
          <a:p>
            <a:pPr marL="342900" lvl="0" indent="-342900">
              <a:lnSpc>
                <a:spcPct val="100000"/>
              </a:lnSpc>
              <a:spcBef>
                <a:spcPct val="20000"/>
              </a:spcBef>
              <a:buClrTx/>
              <a:buSzTx/>
              <a:buFont typeface="Wingdings" panose="05000000000000000000" pitchFamily="2" charset="2"/>
              <a:buChar char="§"/>
            </a:pPr>
            <a:r>
              <a:rPr lang="en-ZA" sz="2300" kern="1200" dirty="0">
                <a:solidFill>
                  <a:prstClr val="black"/>
                </a:solidFill>
                <a:latin typeface="Gill Sans MT" panose="020B0502020104020203" pitchFamily="34" charset="0"/>
              </a:rPr>
              <a:t>Patients with a history of adverse reaction to drugs used for TPT</a:t>
            </a:r>
          </a:p>
          <a:p>
            <a:pPr marL="342900" lvl="0" indent="-342900">
              <a:lnSpc>
                <a:spcPct val="100000"/>
              </a:lnSpc>
              <a:spcBef>
                <a:spcPct val="20000"/>
              </a:spcBef>
              <a:buClrTx/>
              <a:buSzTx/>
              <a:buFont typeface="Wingdings" panose="05000000000000000000" pitchFamily="2" charset="2"/>
              <a:buChar char="§"/>
            </a:pPr>
            <a:r>
              <a:rPr lang="en-ZA" sz="2300" kern="1200" dirty="0">
                <a:solidFill>
                  <a:prstClr val="black"/>
                </a:solidFill>
                <a:latin typeface="Gill Sans MT" panose="020B0502020104020203" pitchFamily="34" charset="0"/>
              </a:rPr>
              <a:t>People who have completed treatment of MDR- or XDR-TB </a:t>
            </a:r>
          </a:p>
          <a:p>
            <a:pPr marL="342900" lvl="0" indent="-342900">
              <a:lnSpc>
                <a:spcPct val="100000"/>
              </a:lnSpc>
              <a:spcBef>
                <a:spcPct val="20000"/>
              </a:spcBef>
              <a:buClrTx/>
              <a:buSzTx/>
              <a:buFont typeface="Wingdings" panose="05000000000000000000" pitchFamily="2" charset="2"/>
              <a:buChar char="§"/>
            </a:pPr>
            <a:r>
              <a:rPr lang="en-ZA" sz="2300" kern="1200" dirty="0">
                <a:solidFill>
                  <a:prstClr val="black"/>
                </a:solidFill>
                <a:latin typeface="Gill Sans MT" panose="020B0502020104020203" pitchFamily="34" charset="0"/>
              </a:rPr>
              <a:t>Patients who are ill and/or are in unstable condition </a:t>
            </a:r>
          </a:p>
          <a:p>
            <a:endParaRPr lang="en-ZA" dirty="0"/>
          </a:p>
        </p:txBody>
      </p:sp>
    </p:spTree>
    <p:extLst>
      <p:ext uri="{BB962C8B-B14F-4D97-AF65-F5344CB8AC3E}">
        <p14:creationId xmlns:p14="http://schemas.microsoft.com/office/powerpoint/2010/main" val="2161623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TPT – AVAILABLE REGIMENS</a:t>
            </a:r>
            <a:endParaRPr lang="en-ZA" dirty="0"/>
          </a:p>
        </p:txBody>
      </p:sp>
      <p:sp>
        <p:nvSpPr>
          <p:cNvPr id="3" name="Text Placeholder 2"/>
          <p:cNvSpPr>
            <a:spLocks noGrp="1"/>
          </p:cNvSpPr>
          <p:nvPr>
            <p:ph type="body" idx="1"/>
          </p:nvPr>
        </p:nvSpPr>
        <p:spPr/>
        <p:txBody>
          <a:bodyPr/>
          <a:lstStyle/>
          <a:p>
            <a:pPr marL="342900" lvl="0" indent="-342900">
              <a:lnSpc>
                <a:spcPct val="100000"/>
              </a:lnSpc>
              <a:spcBef>
                <a:spcPct val="20000"/>
              </a:spcBef>
              <a:buClrTx/>
              <a:buSzTx/>
              <a:buFont typeface="Arial" panose="020B0604020202020204" pitchFamily="34" charset="0"/>
              <a:buChar char="•"/>
            </a:pPr>
            <a:r>
              <a:rPr lang="en-ZA" sz="3200" kern="1200" dirty="0">
                <a:solidFill>
                  <a:prstClr val="black"/>
                </a:solidFill>
                <a:latin typeface="Gill Sans MT" panose="020B0502020104020203" pitchFamily="34" charset="0"/>
              </a:rPr>
              <a:t>3HP ( 3 months </a:t>
            </a:r>
            <a:r>
              <a:rPr lang="en-ZA" sz="3200" kern="1200" dirty="0" err="1">
                <a:solidFill>
                  <a:prstClr val="black"/>
                </a:solidFill>
                <a:latin typeface="Gill Sans MT" panose="020B0502020104020203" pitchFamily="34" charset="0"/>
              </a:rPr>
              <a:t>Rifapentine</a:t>
            </a:r>
            <a:r>
              <a:rPr lang="en-ZA" sz="3200" kern="1200" dirty="0">
                <a:solidFill>
                  <a:prstClr val="black"/>
                </a:solidFill>
                <a:latin typeface="Gill Sans MT" panose="020B0502020104020203" pitchFamily="34" charset="0"/>
              </a:rPr>
              <a:t>&amp; INH)</a:t>
            </a:r>
          </a:p>
          <a:p>
            <a:pPr marL="342900" lvl="0" indent="-342900">
              <a:lnSpc>
                <a:spcPct val="100000"/>
              </a:lnSpc>
              <a:spcBef>
                <a:spcPct val="20000"/>
              </a:spcBef>
              <a:buClrTx/>
              <a:buSzTx/>
              <a:buFont typeface="Arial" panose="020B0604020202020204" pitchFamily="34" charset="0"/>
              <a:buChar char="•"/>
            </a:pPr>
            <a:r>
              <a:rPr lang="en-ZA" sz="3200" kern="1200" dirty="0">
                <a:solidFill>
                  <a:prstClr val="black"/>
                </a:solidFill>
                <a:latin typeface="Gill Sans MT" panose="020B0502020104020203" pitchFamily="34" charset="0"/>
              </a:rPr>
              <a:t>3RH( 3 months </a:t>
            </a:r>
            <a:r>
              <a:rPr lang="en-ZA" sz="3200" kern="1200" dirty="0" err="1">
                <a:solidFill>
                  <a:prstClr val="black"/>
                </a:solidFill>
                <a:latin typeface="Gill Sans MT" panose="020B0502020104020203" pitchFamily="34" charset="0"/>
              </a:rPr>
              <a:t>Rifampicin&amp;INH</a:t>
            </a:r>
            <a:r>
              <a:rPr lang="en-ZA" sz="3200" kern="1200" dirty="0">
                <a:solidFill>
                  <a:prstClr val="black"/>
                </a:solidFill>
                <a:latin typeface="Gill Sans MT" panose="020B0502020104020203" pitchFamily="34" charset="0"/>
              </a:rPr>
              <a:t>)</a:t>
            </a:r>
          </a:p>
          <a:p>
            <a:pPr marL="342900" lvl="0" indent="-342900">
              <a:lnSpc>
                <a:spcPct val="100000"/>
              </a:lnSpc>
              <a:spcBef>
                <a:spcPct val="20000"/>
              </a:spcBef>
              <a:buClrTx/>
              <a:buSzTx/>
              <a:buFont typeface="Arial" panose="020B0604020202020204" pitchFamily="34" charset="0"/>
              <a:buChar char="•"/>
            </a:pPr>
            <a:r>
              <a:rPr lang="en-ZA" sz="3200" kern="1200" dirty="0">
                <a:solidFill>
                  <a:prstClr val="black"/>
                </a:solidFill>
                <a:latin typeface="Gill Sans MT" panose="020B0502020104020203" pitchFamily="34" charset="0"/>
              </a:rPr>
              <a:t>6H (6 months INH)</a:t>
            </a:r>
          </a:p>
          <a:p>
            <a:pPr marL="342900" lvl="0" indent="-342900">
              <a:lnSpc>
                <a:spcPct val="100000"/>
              </a:lnSpc>
              <a:spcBef>
                <a:spcPct val="20000"/>
              </a:spcBef>
              <a:buClrTx/>
              <a:buSzTx/>
              <a:buFont typeface="Arial" panose="020B0604020202020204" pitchFamily="34" charset="0"/>
              <a:buChar char="•"/>
            </a:pPr>
            <a:r>
              <a:rPr lang="en-ZA" sz="3200" kern="1200" dirty="0">
                <a:solidFill>
                  <a:prstClr val="black"/>
                </a:solidFill>
                <a:latin typeface="Gill Sans MT" panose="020B0502020104020203" pitchFamily="34" charset="0"/>
              </a:rPr>
              <a:t>12H (12 months INH)</a:t>
            </a:r>
          </a:p>
          <a:p>
            <a:endParaRPr lang="en-ZA" dirty="0"/>
          </a:p>
        </p:txBody>
      </p:sp>
    </p:spTree>
    <p:extLst>
      <p:ext uri="{BB962C8B-B14F-4D97-AF65-F5344CB8AC3E}">
        <p14:creationId xmlns:p14="http://schemas.microsoft.com/office/powerpoint/2010/main" val="3356773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3HP </a:t>
            </a:r>
            <a:endParaRPr lang="en-ZA" dirty="0"/>
          </a:p>
        </p:txBody>
      </p:sp>
      <p:sp>
        <p:nvSpPr>
          <p:cNvPr id="3" name="Text Placeholder 2"/>
          <p:cNvSpPr>
            <a:spLocks noGrp="1"/>
          </p:cNvSpPr>
          <p:nvPr>
            <p:ph type="body" idx="1"/>
          </p:nvPr>
        </p:nvSpPr>
        <p:spPr/>
        <p:txBody>
          <a:bodyPr/>
          <a:lstStyle/>
          <a:p>
            <a:pPr marL="171450" lvl="0" indent="-171450">
              <a:lnSpc>
                <a:spcPct val="90000"/>
              </a:lnSpc>
              <a:spcBef>
                <a:spcPts val="750"/>
              </a:spcBef>
              <a:buClr>
                <a:prstClr val="black"/>
              </a:buClr>
              <a:buSzPts val="2000"/>
              <a:buFont typeface="Arial"/>
              <a:buChar char="•"/>
            </a:pPr>
            <a:r>
              <a:rPr lang="en-US" sz="2800" kern="1200" dirty="0">
                <a:solidFill>
                  <a:prstClr val="black"/>
                </a:solidFill>
                <a:latin typeface="Calibri"/>
                <a:ea typeface="Calibri"/>
                <a:cs typeface="Calibri"/>
                <a:sym typeface="Calibri"/>
              </a:rPr>
              <a:t>Adults and adolescents living with HIV with no TB disease or symptoms and signs of TB; VL suppressed if on DTG-based regimen.</a:t>
            </a:r>
          </a:p>
          <a:p>
            <a:pPr marL="171450" lvl="0" indent="-171450">
              <a:lnSpc>
                <a:spcPct val="90000"/>
              </a:lnSpc>
              <a:spcBef>
                <a:spcPts val="750"/>
              </a:spcBef>
              <a:buClr>
                <a:prstClr val="black"/>
              </a:buClr>
              <a:buSzPts val="2000"/>
              <a:buFont typeface="Arial"/>
              <a:buChar char="•"/>
            </a:pPr>
            <a:r>
              <a:rPr lang="en-US" sz="2800" kern="1200" dirty="0">
                <a:solidFill>
                  <a:prstClr val="black"/>
                </a:solidFill>
                <a:latin typeface="Calibri"/>
                <a:cs typeface="Calibri"/>
                <a:sym typeface="Calibri"/>
              </a:rPr>
              <a:t>HIV negative patients &gt; 25kg</a:t>
            </a:r>
            <a:endParaRPr lang="en-US" sz="2800" kern="1200" dirty="0">
              <a:solidFill>
                <a:prstClr val="black"/>
              </a:solidFill>
              <a:latin typeface="Gill Sans MT" panose="020B0502020104020203" pitchFamily="34" charset="0"/>
            </a:endParaRPr>
          </a:p>
          <a:p>
            <a:endParaRPr lang="en-ZA" dirty="0"/>
          </a:p>
        </p:txBody>
      </p:sp>
    </p:spTree>
    <p:extLst>
      <p:ext uri="{BB962C8B-B14F-4D97-AF65-F5344CB8AC3E}">
        <p14:creationId xmlns:p14="http://schemas.microsoft.com/office/powerpoint/2010/main" val="3141688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Pathophysiology of TB in children</a:t>
            </a:r>
            <a:endParaRPr lang="en-ZA" dirty="0"/>
          </a:p>
        </p:txBody>
      </p:sp>
      <p:sp>
        <p:nvSpPr>
          <p:cNvPr id="4" name="Text Placeholder 3"/>
          <p:cNvSpPr>
            <a:spLocks noGrp="1"/>
          </p:cNvSpPr>
          <p:nvPr>
            <p:ph type="body" idx="1"/>
          </p:nvPr>
        </p:nvSpPr>
        <p:spPr>
          <a:xfrm>
            <a:off x="311700" y="1152475"/>
            <a:ext cx="8520600" cy="3625008"/>
          </a:xfrm>
        </p:spPr>
        <p:txBody>
          <a:bodyPr/>
          <a:lstStyle/>
          <a:p>
            <a:pPr eaLnBrk="1" hangingPunct="1">
              <a:buFont typeface="Wingdings" panose="05000000000000000000" pitchFamily="2" charset="2"/>
              <a:buChar char="§"/>
            </a:pPr>
            <a:r>
              <a:rPr lang="en-US" altLang="en-US" dirty="0"/>
              <a:t>Pulmonary TB (PTB) is the most common form of TB in children.  </a:t>
            </a:r>
          </a:p>
          <a:p>
            <a:pPr eaLnBrk="1" hangingPunct="1">
              <a:buFont typeface="Wingdings" panose="05000000000000000000" pitchFamily="2" charset="2"/>
              <a:buChar char="§"/>
            </a:pPr>
            <a:r>
              <a:rPr lang="en-US" altLang="en-US" dirty="0"/>
              <a:t>Children typically have </a:t>
            </a:r>
            <a:r>
              <a:rPr lang="en-US" altLang="en-US" dirty="0" err="1"/>
              <a:t>paucibacillary</a:t>
            </a:r>
            <a:r>
              <a:rPr lang="en-US" altLang="en-US" dirty="0"/>
              <a:t> disease (have fewer bacilli), making it more difficult to confirm the diagnosis bacteriologically.</a:t>
            </a:r>
          </a:p>
          <a:p>
            <a:pPr eaLnBrk="1" hangingPunct="1">
              <a:buFont typeface="Wingdings" panose="05000000000000000000" pitchFamily="2" charset="2"/>
              <a:buChar char="§"/>
            </a:pPr>
            <a:r>
              <a:rPr lang="en-US" altLang="en-US" dirty="0"/>
              <a:t>Extra-pulmonary TB (EPTB) is also common and may coexist with PTB; presentation of EPTB varies with age.</a:t>
            </a:r>
          </a:p>
          <a:p>
            <a:pPr eaLnBrk="1" hangingPunct="1">
              <a:buFont typeface="Wingdings" panose="05000000000000000000" pitchFamily="2" charset="2"/>
              <a:buChar char="§"/>
            </a:pPr>
            <a:r>
              <a:rPr lang="en-US" altLang="en-US" dirty="0"/>
              <a:t>Children usually develop TB within 12 months following exposure to a source patient.</a:t>
            </a:r>
          </a:p>
          <a:p>
            <a:pPr eaLnBrk="1" hangingPunct="1">
              <a:buFont typeface="Wingdings" panose="05000000000000000000" pitchFamily="2" charset="2"/>
              <a:buChar char="§"/>
            </a:pPr>
            <a:r>
              <a:rPr lang="en-US" altLang="en-US" dirty="0"/>
              <a:t>Being of a younger age, living with HIV or HIV exposure, and/or having severe malnutrition are all risk factors for developing TB disease after TB exposure/infection.</a:t>
            </a:r>
          </a:p>
          <a:p>
            <a:pPr eaLnBrk="1" hangingPunct="1">
              <a:buFont typeface="Wingdings" panose="05000000000000000000" pitchFamily="2" charset="2"/>
              <a:buChar char="§"/>
            </a:pPr>
            <a:r>
              <a:rPr lang="en-US" altLang="en-US" dirty="0"/>
              <a:t>TB disease can be more severe and of rapid onset in infants and young children (&lt;5 years of age</a:t>
            </a:r>
            <a:r>
              <a:rPr lang="en-US" altLang="en-US" dirty="0" smtClean="0"/>
              <a:t>).</a:t>
            </a:r>
          </a:p>
          <a:p>
            <a:pPr>
              <a:buFont typeface="Wingdings" panose="05000000000000000000" pitchFamily="2" charset="2"/>
              <a:buChar char="§"/>
            </a:pPr>
            <a:r>
              <a:rPr lang="en-US" altLang="en-US" dirty="0">
                <a:latin typeface="Gill Sans MT"/>
              </a:rPr>
              <a:t>The BCG vaccine is not fully protective against TB disease but is  protective against severe forms of TB in infants and young children and is, therefore, very important to give to all children at birth.</a:t>
            </a:r>
          </a:p>
          <a:p>
            <a:pPr eaLnBrk="1" hangingPunct="1">
              <a:buFont typeface="Wingdings" panose="05000000000000000000" pitchFamily="2" charset="2"/>
              <a:buChar char="§"/>
            </a:pPr>
            <a:r>
              <a:rPr lang="en-US" altLang="en-US" dirty="0">
                <a:latin typeface="Gill Sans MT"/>
              </a:rPr>
              <a:t> The presentation of and approach to diagnosing PTB in adolescents is similar to that for adults. </a:t>
            </a:r>
          </a:p>
          <a:p>
            <a:pPr eaLnBrk="1" hangingPunct="1">
              <a:buFont typeface="Wingdings" panose="05000000000000000000" pitchFamily="2" charset="2"/>
              <a:buChar char="§"/>
            </a:pPr>
            <a:r>
              <a:rPr lang="en-US" altLang="en-US" dirty="0"/>
              <a:t>Bacteriological confirmation is more likely in adolescents, who often have adult-type (</a:t>
            </a:r>
            <a:r>
              <a:rPr lang="en-US" altLang="en-US" dirty="0" err="1"/>
              <a:t>cavitary</a:t>
            </a:r>
            <a:r>
              <a:rPr lang="en-US" altLang="en-US" dirty="0"/>
              <a:t>) PTB disease</a:t>
            </a:r>
          </a:p>
          <a:p>
            <a:endParaRPr lang="en-ZA" dirty="0"/>
          </a:p>
        </p:txBody>
      </p:sp>
    </p:spTree>
    <p:extLst>
      <p:ext uri="{BB962C8B-B14F-4D97-AF65-F5344CB8AC3E}">
        <p14:creationId xmlns:p14="http://schemas.microsoft.com/office/powerpoint/2010/main" val="527605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3HP CONTRAINDICATIONS</a:t>
            </a:r>
            <a:endParaRPr lang="en-ZA" dirty="0"/>
          </a:p>
        </p:txBody>
      </p:sp>
      <p:sp>
        <p:nvSpPr>
          <p:cNvPr id="3" name="Text Placeholder 2"/>
          <p:cNvSpPr>
            <a:spLocks noGrp="1"/>
          </p:cNvSpPr>
          <p:nvPr>
            <p:ph type="body" idx="1"/>
          </p:nvPr>
        </p:nvSpPr>
        <p:spPr/>
        <p:txBody>
          <a:bodyPr/>
          <a:lstStyle/>
          <a:p>
            <a:pPr marL="171450" indent="-171450">
              <a:lnSpc>
                <a:spcPct val="90000"/>
              </a:lnSpc>
              <a:spcBef>
                <a:spcPts val="750"/>
              </a:spcBef>
              <a:buClr>
                <a:schemeClr val="dk1"/>
              </a:buClr>
              <a:buSzPts val="2000"/>
              <a:buFont typeface="Arial"/>
              <a:buChar char="•"/>
            </a:pPr>
            <a:r>
              <a:rPr lang="en-US" dirty="0">
                <a:solidFill>
                  <a:schemeClr val="dk1"/>
                </a:solidFill>
                <a:latin typeface="Calibri"/>
                <a:ea typeface="Calibri"/>
                <a:cs typeface="Calibri"/>
                <a:sym typeface="Calibri"/>
              </a:rPr>
              <a:t>Weight &lt;25kg</a:t>
            </a:r>
          </a:p>
          <a:p>
            <a:pPr marL="171450" indent="-171450">
              <a:lnSpc>
                <a:spcPct val="90000"/>
              </a:lnSpc>
              <a:spcBef>
                <a:spcPts val="750"/>
              </a:spcBef>
              <a:buClr>
                <a:schemeClr val="dk1"/>
              </a:buClr>
              <a:buSzPts val="2000"/>
              <a:buFont typeface="Arial"/>
              <a:buChar char="•"/>
            </a:pPr>
            <a:r>
              <a:rPr lang="en-US" dirty="0">
                <a:solidFill>
                  <a:schemeClr val="dk1"/>
                </a:solidFill>
                <a:latin typeface="Calibri"/>
                <a:ea typeface="Calibri"/>
                <a:cs typeface="Calibri"/>
                <a:sym typeface="Calibri"/>
              </a:rPr>
              <a:t>Pregnant or breastfeeding mothers</a:t>
            </a:r>
          </a:p>
          <a:p>
            <a:pPr marL="171450" indent="-171450">
              <a:lnSpc>
                <a:spcPct val="90000"/>
              </a:lnSpc>
              <a:spcBef>
                <a:spcPts val="750"/>
              </a:spcBef>
              <a:buClr>
                <a:schemeClr val="dk1"/>
              </a:buClr>
              <a:buSzPts val="2000"/>
              <a:buFont typeface="Arial"/>
              <a:buChar char="•"/>
            </a:pPr>
            <a:r>
              <a:rPr lang="en-US" dirty="0">
                <a:solidFill>
                  <a:schemeClr val="dk1"/>
                </a:solidFill>
                <a:latin typeface="Calibri"/>
                <a:ea typeface="Calibri"/>
                <a:cs typeface="Calibri"/>
                <a:sym typeface="Calibri"/>
              </a:rPr>
              <a:t>Females unwilling / unable to use non hormonal contraception</a:t>
            </a:r>
            <a:endParaRPr lang="en-US" dirty="0">
              <a:solidFill>
                <a:srgbClr val="FF0000"/>
              </a:solidFill>
              <a:latin typeface="Calibri"/>
              <a:ea typeface="Calibri"/>
              <a:cs typeface="Calibri"/>
              <a:sym typeface="Calibri"/>
            </a:endParaRPr>
          </a:p>
          <a:p>
            <a:pPr marL="171450" indent="-171450">
              <a:lnSpc>
                <a:spcPct val="90000"/>
              </a:lnSpc>
              <a:spcBef>
                <a:spcPts val="750"/>
              </a:spcBef>
              <a:buClr>
                <a:schemeClr val="dk1"/>
              </a:buClr>
              <a:buSzPts val="2000"/>
              <a:buFont typeface="Arial"/>
              <a:buChar char="•"/>
            </a:pPr>
            <a:r>
              <a:rPr lang="en-US" dirty="0">
                <a:solidFill>
                  <a:schemeClr val="dk1"/>
                </a:solidFill>
                <a:latin typeface="Calibri"/>
                <a:ea typeface="Calibri"/>
                <a:cs typeface="Calibri"/>
                <a:sym typeface="Calibri"/>
              </a:rPr>
              <a:t>Confirmed TB disease</a:t>
            </a:r>
            <a:endParaRPr lang="en-US" dirty="0"/>
          </a:p>
          <a:p>
            <a:pPr marL="171450" indent="-171450">
              <a:lnSpc>
                <a:spcPct val="90000"/>
              </a:lnSpc>
              <a:spcBef>
                <a:spcPts val="750"/>
              </a:spcBef>
              <a:buClr>
                <a:schemeClr val="dk1"/>
              </a:buClr>
              <a:buSzPts val="2000"/>
              <a:buFont typeface="Arial"/>
              <a:buChar char="•"/>
            </a:pPr>
            <a:r>
              <a:rPr lang="en-US" dirty="0">
                <a:solidFill>
                  <a:schemeClr val="dk1"/>
                </a:solidFill>
                <a:latin typeface="Calibri"/>
                <a:ea typeface="Calibri"/>
                <a:cs typeface="Calibri"/>
                <a:sym typeface="Calibri"/>
              </a:rPr>
              <a:t>Newly diagnosed PLHIV starting on TLD</a:t>
            </a:r>
            <a:endParaRPr lang="en-US" dirty="0"/>
          </a:p>
          <a:p>
            <a:pPr marL="171450" indent="-171450">
              <a:lnSpc>
                <a:spcPct val="90000"/>
              </a:lnSpc>
              <a:spcBef>
                <a:spcPts val="750"/>
              </a:spcBef>
              <a:buClr>
                <a:schemeClr val="dk1"/>
              </a:buClr>
              <a:buSzPts val="2000"/>
              <a:buFont typeface="Arial"/>
              <a:buChar char="•"/>
            </a:pPr>
            <a:r>
              <a:rPr lang="en-US" dirty="0">
                <a:solidFill>
                  <a:schemeClr val="dk1"/>
                </a:solidFill>
                <a:latin typeface="Calibri"/>
                <a:ea typeface="Calibri"/>
                <a:cs typeface="Calibri"/>
                <a:sym typeface="Calibri"/>
              </a:rPr>
              <a:t>Presence of symptoms and signs of TB</a:t>
            </a:r>
            <a:endParaRPr lang="en-US" dirty="0"/>
          </a:p>
          <a:p>
            <a:pPr marL="171450" indent="-171450">
              <a:lnSpc>
                <a:spcPct val="90000"/>
              </a:lnSpc>
              <a:spcBef>
                <a:spcPts val="750"/>
              </a:spcBef>
              <a:buClr>
                <a:schemeClr val="dk1"/>
              </a:buClr>
              <a:buSzPts val="2000"/>
              <a:buFont typeface="Arial"/>
              <a:buChar char="•"/>
            </a:pPr>
            <a:r>
              <a:rPr lang="en-US" dirty="0">
                <a:solidFill>
                  <a:schemeClr val="dk1"/>
                </a:solidFill>
                <a:latin typeface="Calibri"/>
                <a:ea typeface="Calibri"/>
                <a:cs typeface="Calibri"/>
                <a:sym typeface="Calibri"/>
              </a:rPr>
              <a:t>On Protease Inhibitor – based ART </a:t>
            </a:r>
            <a:endParaRPr lang="en-US" dirty="0"/>
          </a:p>
          <a:p>
            <a:pPr marL="171450" indent="-171450">
              <a:lnSpc>
                <a:spcPct val="90000"/>
              </a:lnSpc>
              <a:spcBef>
                <a:spcPts val="750"/>
              </a:spcBef>
              <a:buClr>
                <a:schemeClr val="dk1"/>
              </a:buClr>
              <a:buSzPts val="2000"/>
              <a:buFont typeface="Arial"/>
              <a:buChar char="•"/>
            </a:pPr>
            <a:r>
              <a:rPr lang="en-US" dirty="0">
                <a:solidFill>
                  <a:schemeClr val="dk1"/>
                </a:solidFill>
                <a:latin typeface="Calibri"/>
                <a:ea typeface="Calibri"/>
                <a:cs typeface="Calibri"/>
                <a:sym typeface="Calibri"/>
              </a:rPr>
              <a:t>History of adverse reaction to any of the drugs used for TPT;</a:t>
            </a:r>
            <a:endParaRPr lang="en-US" dirty="0"/>
          </a:p>
          <a:p>
            <a:pPr marL="171450" indent="-171450">
              <a:lnSpc>
                <a:spcPct val="90000"/>
              </a:lnSpc>
              <a:spcBef>
                <a:spcPts val="750"/>
              </a:spcBef>
              <a:buClr>
                <a:schemeClr val="dk1"/>
              </a:buClr>
              <a:buSzPts val="2000"/>
              <a:buFont typeface="Arial"/>
              <a:buChar char="•"/>
            </a:pPr>
            <a:r>
              <a:rPr lang="en-US" dirty="0">
                <a:solidFill>
                  <a:schemeClr val="dk1"/>
                </a:solidFill>
                <a:latin typeface="Calibri"/>
                <a:ea typeface="Calibri"/>
                <a:cs typeface="Calibri"/>
                <a:sym typeface="Calibri"/>
              </a:rPr>
              <a:t>Adults and adolescents living with HIV who have completed TPT and have no recent TB exposure</a:t>
            </a:r>
            <a:endParaRPr lang="en-US" dirty="0"/>
          </a:p>
          <a:p>
            <a:endParaRPr lang="en-ZA" dirty="0"/>
          </a:p>
        </p:txBody>
      </p:sp>
    </p:spTree>
    <p:extLst>
      <p:ext uri="{BB962C8B-B14F-4D97-AF65-F5344CB8AC3E}">
        <p14:creationId xmlns:p14="http://schemas.microsoft.com/office/powerpoint/2010/main" val="2108297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DOSAGES FOR 3HP</a:t>
            </a:r>
            <a:endParaRPr lang="en-ZA" dirty="0"/>
          </a:p>
        </p:txBody>
      </p:sp>
      <p:sp>
        <p:nvSpPr>
          <p:cNvPr id="3" name="Text Placeholder 2"/>
          <p:cNvSpPr>
            <a:spLocks noGrp="1"/>
          </p:cNvSpPr>
          <p:nvPr>
            <p:ph type="body" idx="1"/>
          </p:nvPr>
        </p:nvSpPr>
        <p:spPr/>
        <p:txBody>
          <a:bodyPr/>
          <a:lstStyle/>
          <a:p>
            <a:r>
              <a:rPr lang="en-US" dirty="0">
                <a:solidFill>
                  <a:srgbClr val="C00000"/>
                </a:solidFill>
                <a:latin typeface="Calibri"/>
                <a:ea typeface="Calibri"/>
                <a:cs typeface="Calibri"/>
                <a:sym typeface="Calibri"/>
              </a:rPr>
              <a:t>Add Pyridoxine 25mg weekly in PLHIV (increase to 50mg if symptoms of peripheral neuropathy)</a:t>
            </a:r>
            <a:endParaRPr lang="en-US" sz="1600" dirty="0"/>
          </a:p>
          <a:p>
            <a:endParaRPr lang="en-ZA" dirty="0"/>
          </a:p>
        </p:txBody>
      </p:sp>
      <p:pic>
        <p:nvPicPr>
          <p:cNvPr id="4" name="table"/>
          <p:cNvPicPr>
            <a:picLocks noChangeAspect="1"/>
          </p:cNvPicPr>
          <p:nvPr/>
        </p:nvPicPr>
        <p:blipFill>
          <a:blip r:embed="rId2"/>
          <a:stretch>
            <a:fillRect/>
          </a:stretch>
        </p:blipFill>
        <p:spPr>
          <a:xfrm>
            <a:off x="1299834" y="1547241"/>
            <a:ext cx="6544333" cy="2049019"/>
          </a:xfrm>
          <a:prstGeom prst="rect">
            <a:avLst/>
          </a:prstGeom>
        </p:spPr>
      </p:pic>
    </p:spTree>
    <p:extLst>
      <p:ext uri="{BB962C8B-B14F-4D97-AF65-F5344CB8AC3E}">
        <p14:creationId xmlns:p14="http://schemas.microsoft.com/office/powerpoint/2010/main" val="335963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ADMINISTER 3HP</a:t>
            </a:r>
            <a:endParaRPr lang="en-ZA" dirty="0"/>
          </a:p>
        </p:txBody>
      </p:sp>
      <p:sp>
        <p:nvSpPr>
          <p:cNvPr id="3" name="Text Placeholder 2"/>
          <p:cNvSpPr>
            <a:spLocks noGrp="1"/>
          </p:cNvSpPr>
          <p:nvPr>
            <p:ph type="body" idx="1"/>
          </p:nvPr>
        </p:nvSpPr>
        <p:spPr/>
        <p:txBody>
          <a:bodyPr/>
          <a:lstStyle/>
          <a:p>
            <a:pPr marL="0" lvl="1" indent="0">
              <a:buSzPts val="1500"/>
              <a:buNone/>
            </a:pPr>
            <a:r>
              <a:rPr lang="en-US" sz="1125" b="1" i="1" dirty="0">
                <a:latin typeface="Verdana"/>
                <a:ea typeface="Verdana"/>
                <a:cs typeface="Verdana"/>
                <a:sym typeface="Verdana"/>
              </a:rPr>
              <a:t>12 weekly doses </a:t>
            </a:r>
            <a:endParaRPr lang="en-US" dirty="0"/>
          </a:p>
          <a:p>
            <a:pPr marL="0" lvl="1" indent="0">
              <a:spcBef>
                <a:spcPts val="255"/>
              </a:spcBef>
              <a:buClr>
                <a:schemeClr val="dk1"/>
              </a:buClr>
              <a:buSzPts val="1500"/>
              <a:buNone/>
            </a:pPr>
            <a:endParaRPr lang="en-US" sz="1125" b="1" i="1" dirty="0">
              <a:latin typeface="Verdana"/>
              <a:ea typeface="Verdana"/>
              <a:cs typeface="Verdana"/>
              <a:sym typeface="Verdana"/>
            </a:endParaRPr>
          </a:p>
          <a:p>
            <a:pPr marL="342900" lvl="1" indent="-342900">
              <a:spcBef>
                <a:spcPts val="255"/>
              </a:spcBef>
              <a:buSzPts val="2000"/>
            </a:pPr>
            <a:r>
              <a:rPr lang="en-US" sz="2400" dirty="0">
                <a:latin typeface="Calibri"/>
                <a:ea typeface="Calibri"/>
                <a:cs typeface="Calibri"/>
                <a:sym typeface="Calibri"/>
              </a:rPr>
              <a:t>The appropriate dose must be taken at once on the same day every week for 12 weeks</a:t>
            </a:r>
            <a:endParaRPr lang="en-US" sz="2400" dirty="0">
              <a:sym typeface="Calibri"/>
            </a:endParaRPr>
          </a:p>
          <a:p>
            <a:pPr marL="342900" lvl="1" indent="-342900">
              <a:spcBef>
                <a:spcPts val="255"/>
              </a:spcBef>
              <a:buSzPts val="2000"/>
            </a:pPr>
            <a:r>
              <a:rPr lang="en-US" sz="2400" dirty="0">
                <a:latin typeface="Calibri"/>
                <a:ea typeface="Calibri"/>
                <a:cs typeface="Calibri"/>
                <a:sym typeface="Calibri"/>
              </a:rPr>
              <a:t> A course is considered completed if all doses are taken within 16 weeks (11 doses can be counted as complete although not ideal</a:t>
            </a:r>
            <a:r>
              <a:rPr lang="en-US" sz="2400" dirty="0" smtClean="0">
                <a:latin typeface="Calibri"/>
                <a:ea typeface="Calibri"/>
                <a:cs typeface="Calibri"/>
                <a:sym typeface="Calibri"/>
              </a:rPr>
              <a:t>)</a:t>
            </a:r>
          </a:p>
          <a:p>
            <a:pPr marL="342900" lvl="1" indent="-342900">
              <a:spcBef>
                <a:spcPts val="255"/>
              </a:spcBef>
              <a:buSzPts val="2000"/>
            </a:pPr>
            <a:endParaRPr lang="en-US" sz="2400" dirty="0"/>
          </a:p>
          <a:p>
            <a:endParaRPr lang="en-ZA" dirty="0"/>
          </a:p>
        </p:txBody>
      </p:sp>
      <p:pic>
        <p:nvPicPr>
          <p:cNvPr id="4" name="Google Shape;347;p15"/>
          <p:cNvPicPr preferRelativeResize="0"/>
          <p:nvPr/>
        </p:nvPicPr>
        <p:blipFill rotWithShape="1">
          <a:blip r:embed="rId2">
            <a:alphaModFix/>
          </a:blip>
          <a:srcRect r="8032"/>
          <a:stretch/>
        </p:blipFill>
        <p:spPr>
          <a:xfrm>
            <a:off x="4063363" y="3722957"/>
            <a:ext cx="3277589" cy="980668"/>
          </a:xfrm>
          <a:prstGeom prst="rect">
            <a:avLst/>
          </a:prstGeom>
          <a:noFill/>
          <a:ln>
            <a:noFill/>
          </a:ln>
        </p:spPr>
      </p:pic>
    </p:spTree>
    <p:extLst>
      <p:ext uri="{BB962C8B-B14F-4D97-AF65-F5344CB8AC3E}">
        <p14:creationId xmlns:p14="http://schemas.microsoft.com/office/powerpoint/2010/main" val="2597547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ZA"/>
          </a:p>
        </p:txBody>
      </p:sp>
      <p:pic>
        <p:nvPicPr>
          <p:cNvPr id="4" name="Content Placeholder 5">
            <a:extLst>
              <a:ext uri="{FF2B5EF4-FFF2-40B4-BE49-F238E27FC236}">
                <a16:creationId xmlns="" xmlns:a16="http://schemas.microsoft.com/office/drawing/2014/main" xmlns:lc="http://schemas.openxmlformats.org/drawingml/2006/lockedCanvas" id="{E9B7BA48-E37B-B1F1-CB10-3A359675DD4B}"/>
              </a:ext>
            </a:extLst>
          </p:cNvPr>
          <p:cNvPicPr>
            <a:picLocks noGrp="1" noChangeAspect="1"/>
          </p:cNvPicPr>
          <p:nvPr/>
        </p:nvPicPr>
        <p:blipFill>
          <a:blip r:embed="rId2"/>
          <a:stretch>
            <a:fillRect/>
          </a:stretch>
        </p:blipFill>
        <p:spPr>
          <a:xfrm>
            <a:off x="440857" y="755551"/>
            <a:ext cx="7728029" cy="4387949"/>
          </a:xfrm>
          <a:prstGeom prst="rect">
            <a:avLst/>
          </a:prstGeom>
        </p:spPr>
      </p:pic>
    </p:spTree>
    <p:extLst>
      <p:ext uri="{BB962C8B-B14F-4D97-AF65-F5344CB8AC3E}">
        <p14:creationId xmlns:p14="http://schemas.microsoft.com/office/powerpoint/2010/main" val="3544005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ZA" dirty="0"/>
          </a:p>
        </p:txBody>
      </p:sp>
      <p:pic>
        <p:nvPicPr>
          <p:cNvPr id="6" name="Content Placeholder 5">
            <a:extLst>
              <a:ext uri="{FF2B5EF4-FFF2-40B4-BE49-F238E27FC236}">
                <a16:creationId xmlns="" xmlns:a16="http://schemas.microsoft.com/office/drawing/2014/main" xmlns:lc="http://schemas.openxmlformats.org/drawingml/2006/lockedCanvas" id="{00EBA774-0A87-281D-DC28-BF8823615830}"/>
              </a:ext>
            </a:extLst>
          </p:cNvPr>
          <p:cNvPicPr>
            <a:picLocks noGrp="1" noChangeAspect="1"/>
          </p:cNvPicPr>
          <p:nvPr/>
        </p:nvPicPr>
        <p:blipFill>
          <a:blip r:embed="rId2"/>
          <a:stretch>
            <a:fillRect/>
          </a:stretch>
        </p:blipFill>
        <p:spPr>
          <a:xfrm>
            <a:off x="490250" y="209550"/>
            <a:ext cx="7230358" cy="4572000"/>
          </a:xfrm>
          <a:prstGeom prst="rect">
            <a:avLst/>
          </a:prstGeom>
        </p:spPr>
      </p:pic>
    </p:spTree>
    <p:extLst>
      <p:ext uri="{BB962C8B-B14F-4D97-AF65-F5344CB8AC3E}">
        <p14:creationId xmlns:p14="http://schemas.microsoft.com/office/powerpoint/2010/main" val="2648119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STOPPING TPT</a:t>
            </a:r>
            <a:endParaRPr lang="en-ZA" dirty="0"/>
          </a:p>
        </p:txBody>
      </p:sp>
      <p:sp>
        <p:nvSpPr>
          <p:cNvPr id="3" name="Text Placeholder 2"/>
          <p:cNvSpPr>
            <a:spLocks noGrp="1"/>
          </p:cNvSpPr>
          <p:nvPr>
            <p:ph type="body" idx="1"/>
          </p:nvPr>
        </p:nvSpPr>
        <p:spPr/>
        <p:txBody>
          <a:bodyPr/>
          <a:lstStyle/>
          <a:p>
            <a:r>
              <a:rPr lang="en-US" dirty="0"/>
              <a:t>When active TB is suspected, investigate for TB, </a:t>
            </a:r>
          </a:p>
          <a:p>
            <a:r>
              <a:rPr lang="en-US" dirty="0"/>
              <a:t>Stop TPT and investigate for TB</a:t>
            </a:r>
          </a:p>
          <a:p>
            <a:r>
              <a:rPr lang="en-US" dirty="0"/>
              <a:t> If TB Positive start TB Treatment</a:t>
            </a:r>
          </a:p>
          <a:p>
            <a:r>
              <a:rPr lang="en-US" dirty="0" err="1"/>
              <a:t>Hepato</a:t>
            </a:r>
            <a:r>
              <a:rPr lang="en-US" dirty="0"/>
              <a:t>-toxicity possible due TPT-discontinue TPT immediately and refer to hospital</a:t>
            </a:r>
          </a:p>
          <a:p>
            <a:r>
              <a:rPr lang="en-US" dirty="0"/>
              <a:t> Hypersensitivity rash:</a:t>
            </a:r>
          </a:p>
          <a:p>
            <a:r>
              <a:rPr lang="en-US" dirty="0"/>
              <a:t>if mild stop INH until rash is resolved and refer to the doctor for re-challenge , </a:t>
            </a:r>
          </a:p>
          <a:p>
            <a:r>
              <a:rPr lang="en-US" dirty="0"/>
              <a:t>if severe , stop and refer urgently</a:t>
            </a:r>
          </a:p>
          <a:p>
            <a:endParaRPr lang="en-ZA" dirty="0"/>
          </a:p>
        </p:txBody>
      </p:sp>
    </p:spTree>
    <p:extLst>
      <p:ext uri="{BB962C8B-B14F-4D97-AF65-F5344CB8AC3E}">
        <p14:creationId xmlns:p14="http://schemas.microsoft.com/office/powerpoint/2010/main" val="1506444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ZA" dirty="0"/>
          </a:p>
        </p:txBody>
      </p:sp>
      <p:sp>
        <p:nvSpPr>
          <p:cNvPr id="3" name="Text Placeholder 2"/>
          <p:cNvSpPr>
            <a:spLocks noGrp="1"/>
          </p:cNvSpPr>
          <p:nvPr>
            <p:ph type="body" idx="1"/>
          </p:nvPr>
        </p:nvSpPr>
        <p:spPr/>
        <p:txBody>
          <a:bodyPr/>
          <a:lstStyle/>
          <a:p>
            <a:pPr marL="342900" lvl="0" indent="-342900">
              <a:lnSpc>
                <a:spcPct val="100000"/>
              </a:lnSpc>
              <a:spcBef>
                <a:spcPct val="20000"/>
              </a:spcBef>
              <a:buClrTx/>
              <a:buSzTx/>
              <a:buFont typeface="Wingdings" panose="05000000000000000000" pitchFamily="2" charset="2"/>
              <a:buChar char="q"/>
            </a:pPr>
            <a:r>
              <a:rPr lang="en-US" sz="3200" kern="1200" dirty="0">
                <a:solidFill>
                  <a:prstClr val="black"/>
                </a:solidFill>
                <a:latin typeface="Gill Sans MT" panose="020B0502020104020203" pitchFamily="34" charset="0"/>
              </a:rPr>
              <a:t> Treatment of latent TB infection is an important strategy to prevent TB disease.</a:t>
            </a:r>
          </a:p>
          <a:p>
            <a:pPr marL="342900" lvl="0" indent="-342900">
              <a:lnSpc>
                <a:spcPct val="100000"/>
              </a:lnSpc>
              <a:spcBef>
                <a:spcPct val="20000"/>
              </a:spcBef>
              <a:buClrTx/>
              <a:buSzTx/>
              <a:buFont typeface="Wingdings" panose="05000000000000000000" pitchFamily="2" charset="2"/>
              <a:buChar char="q"/>
            </a:pPr>
            <a:r>
              <a:rPr lang="en-US" sz="3200" kern="1200" dirty="0">
                <a:solidFill>
                  <a:prstClr val="black"/>
                </a:solidFill>
                <a:latin typeface="Gill Sans MT" panose="020B0502020104020203" pitchFamily="34" charset="0"/>
              </a:rPr>
              <a:t>Screen for active TB prior to initiation of TB treatment.</a:t>
            </a:r>
          </a:p>
          <a:p>
            <a:pPr marL="342900" lvl="0" indent="-342900">
              <a:lnSpc>
                <a:spcPct val="100000"/>
              </a:lnSpc>
              <a:spcBef>
                <a:spcPct val="20000"/>
              </a:spcBef>
              <a:buClrTx/>
              <a:buSzTx/>
              <a:buFont typeface="Wingdings" panose="05000000000000000000" pitchFamily="2" charset="2"/>
              <a:buChar char="q"/>
            </a:pPr>
            <a:r>
              <a:rPr lang="en-US" sz="3200" kern="1200" dirty="0">
                <a:solidFill>
                  <a:prstClr val="black"/>
                </a:solidFill>
                <a:latin typeface="Gill Sans MT" panose="020B0502020104020203" pitchFamily="34" charset="0"/>
              </a:rPr>
              <a:t>Monitor TPT adherence and side effects while on treatment.</a:t>
            </a:r>
            <a:endParaRPr lang="en-US" sz="3200" kern="1200"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2596630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ZA" dirty="0"/>
          </a:p>
        </p:txBody>
      </p:sp>
      <p:pic>
        <p:nvPicPr>
          <p:cNvPr id="5" name="Content Placeholder 4">
            <a:extLst>
              <a:ext uri="{FF2B5EF4-FFF2-40B4-BE49-F238E27FC236}">
                <a16:creationId xmlns="" xmlns:a16="http://schemas.microsoft.com/office/drawing/2014/main" xmlns:lc="http://schemas.openxmlformats.org/drawingml/2006/lockedCanvas" id="{34191608-D052-004C-232D-2A87847BE417}"/>
              </a:ext>
            </a:extLst>
          </p:cNvPr>
          <p:cNvPicPr>
            <a:picLocks noGrp="1" noChangeAspect="1"/>
          </p:cNvPicPr>
          <p:nvPr/>
        </p:nvPicPr>
        <p:blipFill>
          <a:blip r:embed="rId2"/>
          <a:stretch>
            <a:fillRect/>
          </a:stretch>
        </p:blipFill>
        <p:spPr>
          <a:xfrm>
            <a:off x="490250" y="-64182"/>
            <a:ext cx="6624736" cy="5119464"/>
          </a:xfrm>
          <a:prstGeom prst="rect">
            <a:avLst/>
          </a:prstGeom>
        </p:spPr>
      </p:pic>
    </p:spTree>
    <p:extLst>
      <p:ext uri="{BB962C8B-B14F-4D97-AF65-F5344CB8AC3E}">
        <p14:creationId xmlns:p14="http://schemas.microsoft.com/office/powerpoint/2010/main" val="1351183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Pathopysilogy</a:t>
            </a:r>
            <a:r>
              <a:rPr lang="en-US" dirty="0" smtClean="0"/>
              <a:t> of TB in children</a:t>
            </a:r>
            <a:endParaRPr lang="en-ZA" dirty="0"/>
          </a:p>
        </p:txBody>
      </p:sp>
      <p:sp>
        <p:nvSpPr>
          <p:cNvPr id="3" name="Text Placeholder 2"/>
          <p:cNvSpPr>
            <a:spLocks noGrp="1"/>
          </p:cNvSpPr>
          <p:nvPr>
            <p:ph type="body" idx="1"/>
          </p:nvPr>
        </p:nvSpPr>
        <p:spPr/>
        <p:txBody>
          <a:bodyPr/>
          <a:lstStyle/>
          <a:p>
            <a:r>
              <a:rPr lang="en-US" dirty="0">
                <a:latin typeface="Gill Sans MT"/>
              </a:rPr>
              <a:t>Children usually develop TB after inhaling droplet nuclei containing Mycobacterium tuberculosis (M. </a:t>
            </a:r>
            <a:r>
              <a:rPr lang="en-US" dirty="0" err="1">
                <a:latin typeface="Gill Sans MT"/>
              </a:rPr>
              <a:t>tb</a:t>
            </a:r>
            <a:r>
              <a:rPr lang="en-US" dirty="0">
                <a:latin typeface="Gill Sans MT"/>
              </a:rPr>
              <a:t>), which have been coughed or breathed out by another person with infectious TB disease. This person is usually an adult or older child and can be called “the source patient”. Droplet nuclei can remain in the air for several hours. When a child inhales these infected droplets, the M. </a:t>
            </a:r>
            <a:r>
              <a:rPr lang="en-US" dirty="0" err="1">
                <a:latin typeface="Gill Sans MT"/>
              </a:rPr>
              <a:t>tb</a:t>
            </a:r>
            <a:r>
              <a:rPr lang="en-US" dirty="0">
                <a:latin typeface="Gill Sans MT"/>
              </a:rPr>
              <a:t>, or TB bacilli, may breach the innate immune system to reach the terminal alveoli, where they multiply to form a parenchymal focus in the lung. </a:t>
            </a:r>
            <a:endParaRPr lang="en-US" dirty="0"/>
          </a:p>
          <a:p>
            <a:r>
              <a:rPr lang="en-US" dirty="0">
                <a:latin typeface="Gill Sans MT"/>
              </a:rPr>
              <a:t>This is called the primary focus or </a:t>
            </a:r>
            <a:r>
              <a:rPr lang="en-US" dirty="0" err="1">
                <a:latin typeface="Gill Sans MT"/>
              </a:rPr>
              <a:t>Ghon</a:t>
            </a:r>
            <a:r>
              <a:rPr lang="en-US" dirty="0">
                <a:latin typeface="Gill Sans MT"/>
              </a:rPr>
              <a:t> focus. The bacilli are then carried via the lymphatic system to the nearest </a:t>
            </a:r>
            <a:r>
              <a:rPr lang="en-US" dirty="0" err="1">
                <a:latin typeface="Gill Sans MT"/>
              </a:rPr>
              <a:t>mediastinal</a:t>
            </a:r>
            <a:r>
              <a:rPr lang="en-US" dirty="0">
                <a:latin typeface="Gill Sans MT"/>
              </a:rPr>
              <a:t> lymph node, which, together with the </a:t>
            </a:r>
            <a:r>
              <a:rPr lang="en-US" dirty="0" err="1">
                <a:latin typeface="Gill Sans MT"/>
              </a:rPr>
              <a:t>Ghon</a:t>
            </a:r>
            <a:r>
              <a:rPr lang="en-US" dirty="0">
                <a:latin typeface="Gill Sans MT"/>
              </a:rPr>
              <a:t> focus, form the </a:t>
            </a:r>
            <a:r>
              <a:rPr lang="en-US" dirty="0" err="1">
                <a:latin typeface="Gill Sans MT"/>
              </a:rPr>
              <a:t>Ghon</a:t>
            </a:r>
            <a:r>
              <a:rPr lang="en-US" dirty="0">
                <a:latin typeface="Gill Sans MT"/>
              </a:rPr>
              <a:t> complex (See Figure 1 below). The child may be asymptomatic or minimally symptomatic, and the infection is usually contained by the immune system (with low numbers of TB bacilli persisting) or completely cleared. Children with no symptoms and no radiological changes on CXR are classified as having TB infection (previously termed ‘latent’ TB) and do not have TB disease. These children should be considered for TB preventive treatment (TPT). However, if the bacilli overcome the constraints of the immune system and multiply, there is progression to symptomatic TB disease, which is accompanied by radiological changes on CXR (which may involve other sites of disease). EPTB usually develops after spreading via the lymphatic system or </a:t>
            </a:r>
            <a:r>
              <a:rPr lang="en-US" dirty="0" err="1">
                <a:latin typeface="Gill Sans MT"/>
              </a:rPr>
              <a:t>haematogenous</a:t>
            </a:r>
            <a:r>
              <a:rPr lang="en-US" dirty="0">
                <a:latin typeface="Gill Sans MT"/>
              </a:rPr>
              <a:t> spread in organs/systems other than the lungs and may be present without PTB changes in the CXR.</a:t>
            </a:r>
          </a:p>
          <a:p>
            <a:endParaRPr lang="en-ZA" dirty="0"/>
          </a:p>
        </p:txBody>
      </p:sp>
    </p:spTree>
    <p:extLst>
      <p:ext uri="{BB962C8B-B14F-4D97-AF65-F5344CB8AC3E}">
        <p14:creationId xmlns:p14="http://schemas.microsoft.com/office/powerpoint/2010/main" val="205445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69" name="Google Shape;169;p16"/>
          <p:cNvGrpSpPr/>
          <p:nvPr/>
        </p:nvGrpSpPr>
        <p:grpSpPr>
          <a:xfrm>
            <a:off x="4645471" y="2105842"/>
            <a:ext cx="2011728" cy="2431187"/>
            <a:chOff x="4645471" y="2029642"/>
            <a:chExt cx="2011728" cy="2431187"/>
          </a:xfrm>
        </p:grpSpPr>
        <p:grpSp>
          <p:nvGrpSpPr>
            <p:cNvPr id="170" name="Google Shape;170;p16"/>
            <p:cNvGrpSpPr/>
            <p:nvPr/>
          </p:nvGrpSpPr>
          <p:grpSpPr>
            <a:xfrm>
              <a:off x="4645471" y="2029642"/>
              <a:ext cx="2011728" cy="2431187"/>
              <a:chOff x="4645471" y="2029642"/>
              <a:chExt cx="2011728" cy="2431187"/>
            </a:xfrm>
          </p:grpSpPr>
          <p:sp>
            <p:nvSpPr>
              <p:cNvPr id="171" name="Google Shape;171;p16"/>
              <p:cNvSpPr/>
              <p:nvPr/>
            </p:nvSpPr>
            <p:spPr>
              <a:xfrm flipH="1">
                <a:off x="4645471" y="2449101"/>
                <a:ext cx="2011728" cy="2011728"/>
              </a:xfrm>
              <a:custGeom>
                <a:avLst/>
                <a:gdLst/>
                <a:ahLst/>
                <a:cxnLst/>
                <a:rect l="l" t="t" r="r" b="b"/>
                <a:pathLst>
                  <a:path w="160329" h="160329" extrusionOk="0">
                    <a:moveTo>
                      <a:pt x="80188" y="1"/>
                    </a:moveTo>
                    <a:cubicBezTo>
                      <a:pt x="35912" y="1"/>
                      <a:pt x="1" y="35912"/>
                      <a:pt x="1" y="80188"/>
                    </a:cubicBezTo>
                    <a:cubicBezTo>
                      <a:pt x="1" y="124464"/>
                      <a:pt x="35912" y="160329"/>
                      <a:pt x="80188" y="160329"/>
                    </a:cubicBezTo>
                    <a:cubicBezTo>
                      <a:pt x="124464" y="160329"/>
                      <a:pt x="160329" y="124464"/>
                      <a:pt x="160329" y="80188"/>
                    </a:cubicBezTo>
                    <a:cubicBezTo>
                      <a:pt x="160329" y="35912"/>
                      <a:pt x="124464" y="1"/>
                      <a:pt x="80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6"/>
              <p:cNvGrpSpPr/>
              <p:nvPr/>
            </p:nvGrpSpPr>
            <p:grpSpPr>
              <a:xfrm>
                <a:off x="4808232" y="2029642"/>
                <a:ext cx="1654440" cy="2218448"/>
                <a:chOff x="4808232" y="2029642"/>
                <a:chExt cx="1654440" cy="2218448"/>
              </a:xfrm>
            </p:grpSpPr>
            <p:grpSp>
              <p:nvGrpSpPr>
                <p:cNvPr id="173" name="Google Shape;173;p16"/>
                <p:cNvGrpSpPr/>
                <p:nvPr/>
              </p:nvGrpSpPr>
              <p:grpSpPr>
                <a:xfrm>
                  <a:off x="4808232" y="2029642"/>
                  <a:ext cx="1654440" cy="2218448"/>
                  <a:chOff x="5409033" y="2696416"/>
                  <a:chExt cx="1833377" cy="2458387"/>
                </a:xfrm>
              </p:grpSpPr>
              <p:sp>
                <p:nvSpPr>
                  <p:cNvPr id="174" name="Google Shape;174;p16"/>
                  <p:cNvSpPr/>
                  <p:nvPr/>
                </p:nvSpPr>
                <p:spPr>
                  <a:xfrm>
                    <a:off x="5409033" y="2888814"/>
                    <a:ext cx="1833377" cy="2265989"/>
                  </a:xfrm>
                  <a:custGeom>
                    <a:avLst/>
                    <a:gdLst/>
                    <a:ahLst/>
                    <a:cxnLst/>
                    <a:rect l="l" t="t" r="r" b="b"/>
                    <a:pathLst>
                      <a:path w="93480" h="115538" extrusionOk="0">
                        <a:moveTo>
                          <a:pt x="36140" y="0"/>
                        </a:moveTo>
                        <a:cubicBezTo>
                          <a:pt x="34298" y="0"/>
                          <a:pt x="32415" y="251"/>
                          <a:pt x="30527" y="816"/>
                        </a:cubicBezTo>
                        <a:cubicBezTo>
                          <a:pt x="30527" y="816"/>
                          <a:pt x="24794" y="11472"/>
                          <a:pt x="24794" y="12950"/>
                        </a:cubicBezTo>
                        <a:cubicBezTo>
                          <a:pt x="24794" y="14462"/>
                          <a:pt x="26447" y="15306"/>
                          <a:pt x="26060" y="16853"/>
                        </a:cubicBezTo>
                        <a:cubicBezTo>
                          <a:pt x="25638" y="18436"/>
                          <a:pt x="22825" y="24204"/>
                          <a:pt x="22895" y="25364"/>
                        </a:cubicBezTo>
                        <a:cubicBezTo>
                          <a:pt x="23001" y="26560"/>
                          <a:pt x="25849" y="26701"/>
                          <a:pt x="26729" y="27404"/>
                        </a:cubicBezTo>
                        <a:cubicBezTo>
                          <a:pt x="27362" y="27826"/>
                          <a:pt x="27432" y="28705"/>
                          <a:pt x="26869" y="29233"/>
                        </a:cubicBezTo>
                        <a:cubicBezTo>
                          <a:pt x="26588" y="29585"/>
                          <a:pt x="26482" y="30112"/>
                          <a:pt x="27115" y="30675"/>
                        </a:cubicBezTo>
                        <a:cubicBezTo>
                          <a:pt x="27115" y="30675"/>
                          <a:pt x="26658" y="31484"/>
                          <a:pt x="26940" y="32117"/>
                        </a:cubicBezTo>
                        <a:cubicBezTo>
                          <a:pt x="27256" y="32715"/>
                          <a:pt x="27889" y="33312"/>
                          <a:pt x="27995" y="33910"/>
                        </a:cubicBezTo>
                        <a:cubicBezTo>
                          <a:pt x="28100" y="34473"/>
                          <a:pt x="27995" y="36407"/>
                          <a:pt x="28487" y="38095"/>
                        </a:cubicBezTo>
                        <a:cubicBezTo>
                          <a:pt x="28949" y="39679"/>
                          <a:pt x="30247" y="39963"/>
                          <a:pt x="31828" y="39963"/>
                        </a:cubicBezTo>
                        <a:cubicBezTo>
                          <a:pt x="31933" y="39963"/>
                          <a:pt x="32038" y="39962"/>
                          <a:pt x="32145" y="39959"/>
                        </a:cubicBezTo>
                        <a:cubicBezTo>
                          <a:pt x="33567" y="39900"/>
                          <a:pt x="36088" y="38692"/>
                          <a:pt x="37225" y="38692"/>
                        </a:cubicBezTo>
                        <a:cubicBezTo>
                          <a:pt x="37438" y="38692"/>
                          <a:pt x="37602" y="38734"/>
                          <a:pt x="37701" y="38834"/>
                        </a:cubicBezTo>
                        <a:cubicBezTo>
                          <a:pt x="38370" y="39467"/>
                          <a:pt x="38088" y="42316"/>
                          <a:pt x="35908" y="44285"/>
                        </a:cubicBezTo>
                        <a:cubicBezTo>
                          <a:pt x="34009" y="45973"/>
                          <a:pt x="18183" y="48048"/>
                          <a:pt x="11641" y="52269"/>
                        </a:cubicBezTo>
                        <a:cubicBezTo>
                          <a:pt x="5100" y="56489"/>
                          <a:pt x="4080" y="65492"/>
                          <a:pt x="3658" y="70135"/>
                        </a:cubicBezTo>
                        <a:cubicBezTo>
                          <a:pt x="3200" y="74777"/>
                          <a:pt x="3200" y="74074"/>
                          <a:pt x="2321" y="80017"/>
                        </a:cubicBezTo>
                        <a:cubicBezTo>
                          <a:pt x="1442" y="85961"/>
                          <a:pt x="1020" y="96441"/>
                          <a:pt x="879" y="98762"/>
                        </a:cubicBezTo>
                        <a:cubicBezTo>
                          <a:pt x="809" y="100028"/>
                          <a:pt x="387" y="108258"/>
                          <a:pt x="0" y="115538"/>
                        </a:cubicBezTo>
                        <a:lnTo>
                          <a:pt x="15158" y="115538"/>
                        </a:lnTo>
                        <a:cubicBezTo>
                          <a:pt x="15615" y="109137"/>
                          <a:pt x="16178" y="102139"/>
                          <a:pt x="16459" y="100345"/>
                        </a:cubicBezTo>
                        <a:cubicBezTo>
                          <a:pt x="17057" y="96864"/>
                          <a:pt x="17725" y="92363"/>
                          <a:pt x="17725" y="92361"/>
                        </a:cubicBezTo>
                        <a:lnTo>
                          <a:pt x="17725" y="92361"/>
                        </a:lnTo>
                        <a:cubicBezTo>
                          <a:pt x="17725" y="92363"/>
                          <a:pt x="17268" y="99466"/>
                          <a:pt x="17549" y="102666"/>
                        </a:cubicBezTo>
                        <a:cubicBezTo>
                          <a:pt x="17690" y="104213"/>
                          <a:pt x="17831" y="110016"/>
                          <a:pt x="17971" y="115538"/>
                        </a:cubicBezTo>
                        <a:lnTo>
                          <a:pt x="73609" y="115538"/>
                        </a:lnTo>
                        <a:cubicBezTo>
                          <a:pt x="73926" y="108996"/>
                          <a:pt x="74313" y="101857"/>
                          <a:pt x="74524" y="100626"/>
                        </a:cubicBezTo>
                        <a:cubicBezTo>
                          <a:pt x="74981" y="98305"/>
                          <a:pt x="74981" y="93241"/>
                          <a:pt x="74981" y="93241"/>
                        </a:cubicBezTo>
                        <a:cubicBezTo>
                          <a:pt x="74981" y="93241"/>
                          <a:pt x="76001" y="101083"/>
                          <a:pt x="76739" y="103967"/>
                        </a:cubicBezTo>
                        <a:cubicBezTo>
                          <a:pt x="77056" y="105339"/>
                          <a:pt x="77267" y="110474"/>
                          <a:pt x="77407" y="115538"/>
                        </a:cubicBezTo>
                        <a:lnTo>
                          <a:pt x="93480" y="115538"/>
                        </a:lnTo>
                        <a:cubicBezTo>
                          <a:pt x="93480" y="110649"/>
                          <a:pt x="93480" y="105866"/>
                          <a:pt x="93445" y="104847"/>
                        </a:cubicBezTo>
                        <a:cubicBezTo>
                          <a:pt x="93304" y="102666"/>
                          <a:pt x="92284" y="87262"/>
                          <a:pt x="91229" y="82198"/>
                        </a:cubicBezTo>
                        <a:cubicBezTo>
                          <a:pt x="90209" y="77098"/>
                          <a:pt x="89471" y="65914"/>
                          <a:pt x="87747" y="60111"/>
                        </a:cubicBezTo>
                        <a:cubicBezTo>
                          <a:pt x="86024" y="54273"/>
                          <a:pt x="83386" y="50651"/>
                          <a:pt x="73820" y="47591"/>
                        </a:cubicBezTo>
                        <a:cubicBezTo>
                          <a:pt x="64219" y="44567"/>
                          <a:pt x="60280" y="41788"/>
                          <a:pt x="57818" y="31202"/>
                        </a:cubicBezTo>
                        <a:cubicBezTo>
                          <a:pt x="55356" y="20581"/>
                          <a:pt x="57256" y="18119"/>
                          <a:pt x="57256" y="13477"/>
                        </a:cubicBezTo>
                        <a:cubicBezTo>
                          <a:pt x="57256" y="9484"/>
                          <a:pt x="47471" y="0"/>
                          <a:pt x="36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5894619" y="2696416"/>
                    <a:ext cx="893251" cy="804367"/>
                  </a:xfrm>
                  <a:custGeom>
                    <a:avLst/>
                    <a:gdLst/>
                    <a:ahLst/>
                    <a:cxnLst/>
                    <a:rect l="l" t="t" r="r" b="b"/>
                    <a:pathLst>
                      <a:path w="45545" h="41013" extrusionOk="0">
                        <a:moveTo>
                          <a:pt x="23227" y="1"/>
                        </a:moveTo>
                        <a:cubicBezTo>
                          <a:pt x="17788" y="1"/>
                          <a:pt x="11663" y="1769"/>
                          <a:pt x="7632" y="4401"/>
                        </a:cubicBezTo>
                        <a:cubicBezTo>
                          <a:pt x="3729" y="6957"/>
                          <a:pt x="1265" y="7237"/>
                          <a:pt x="375" y="7237"/>
                        </a:cubicBezTo>
                        <a:cubicBezTo>
                          <a:pt x="126" y="7237"/>
                          <a:pt x="0" y="7215"/>
                          <a:pt x="0" y="7215"/>
                        </a:cubicBezTo>
                        <a:lnTo>
                          <a:pt x="0" y="7215"/>
                        </a:lnTo>
                        <a:cubicBezTo>
                          <a:pt x="0" y="7215"/>
                          <a:pt x="222" y="12717"/>
                          <a:pt x="6541" y="12717"/>
                        </a:cubicBezTo>
                        <a:cubicBezTo>
                          <a:pt x="6886" y="12717"/>
                          <a:pt x="7250" y="12701"/>
                          <a:pt x="7632" y="12666"/>
                        </a:cubicBezTo>
                        <a:cubicBezTo>
                          <a:pt x="8648" y="12572"/>
                          <a:pt x="9535" y="12534"/>
                          <a:pt x="10303" y="12534"/>
                        </a:cubicBezTo>
                        <a:cubicBezTo>
                          <a:pt x="13258" y="12534"/>
                          <a:pt x="14455" y="13088"/>
                          <a:pt x="14455" y="13088"/>
                        </a:cubicBezTo>
                        <a:cubicBezTo>
                          <a:pt x="14560" y="14917"/>
                          <a:pt x="15158" y="16710"/>
                          <a:pt x="16213" y="18188"/>
                        </a:cubicBezTo>
                        <a:cubicBezTo>
                          <a:pt x="17972" y="20509"/>
                          <a:pt x="18710" y="19489"/>
                          <a:pt x="19132" y="21388"/>
                        </a:cubicBezTo>
                        <a:cubicBezTo>
                          <a:pt x="19589" y="23252"/>
                          <a:pt x="18710" y="26312"/>
                          <a:pt x="18851" y="27332"/>
                        </a:cubicBezTo>
                        <a:cubicBezTo>
                          <a:pt x="18992" y="28351"/>
                          <a:pt x="20293" y="29829"/>
                          <a:pt x="20293" y="29829"/>
                        </a:cubicBezTo>
                        <a:cubicBezTo>
                          <a:pt x="20293" y="29829"/>
                          <a:pt x="21931" y="25672"/>
                          <a:pt x="23799" y="25672"/>
                        </a:cubicBezTo>
                        <a:cubicBezTo>
                          <a:pt x="23942" y="25672"/>
                          <a:pt x="24087" y="25696"/>
                          <a:pt x="24232" y="25749"/>
                        </a:cubicBezTo>
                        <a:cubicBezTo>
                          <a:pt x="26236" y="26487"/>
                          <a:pt x="24865" y="27789"/>
                          <a:pt x="25322" y="30110"/>
                        </a:cubicBezTo>
                        <a:cubicBezTo>
                          <a:pt x="25744" y="32431"/>
                          <a:pt x="28276" y="38093"/>
                          <a:pt x="28276" y="38093"/>
                        </a:cubicBezTo>
                        <a:lnTo>
                          <a:pt x="33059" y="41012"/>
                        </a:lnTo>
                        <a:cubicBezTo>
                          <a:pt x="33059" y="41012"/>
                          <a:pt x="35767" y="34893"/>
                          <a:pt x="39003" y="31622"/>
                        </a:cubicBezTo>
                        <a:cubicBezTo>
                          <a:pt x="42942" y="27718"/>
                          <a:pt x="45544" y="19946"/>
                          <a:pt x="43680" y="12947"/>
                        </a:cubicBezTo>
                        <a:cubicBezTo>
                          <a:pt x="42060" y="7004"/>
                          <a:pt x="38236" y="6569"/>
                          <a:pt x="37150" y="6569"/>
                        </a:cubicBezTo>
                        <a:cubicBezTo>
                          <a:pt x="36963" y="6569"/>
                          <a:pt x="36858" y="6582"/>
                          <a:pt x="36858" y="6582"/>
                        </a:cubicBezTo>
                        <a:cubicBezTo>
                          <a:pt x="36858" y="6582"/>
                          <a:pt x="35591" y="3803"/>
                          <a:pt x="30316" y="1342"/>
                        </a:cubicBezTo>
                        <a:cubicBezTo>
                          <a:pt x="28322" y="413"/>
                          <a:pt x="25855" y="1"/>
                          <a:pt x="23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6290536" y="3154289"/>
                    <a:ext cx="152448" cy="245607"/>
                  </a:xfrm>
                  <a:custGeom>
                    <a:avLst/>
                    <a:gdLst/>
                    <a:ahLst/>
                    <a:cxnLst/>
                    <a:rect l="l" t="t" r="r" b="b"/>
                    <a:pathLst>
                      <a:path w="7773" h="12523" extrusionOk="0">
                        <a:moveTo>
                          <a:pt x="5518" y="1"/>
                        </a:moveTo>
                        <a:cubicBezTo>
                          <a:pt x="4821" y="1"/>
                          <a:pt x="4004" y="258"/>
                          <a:pt x="3130" y="785"/>
                        </a:cubicBezTo>
                        <a:cubicBezTo>
                          <a:pt x="563" y="2333"/>
                          <a:pt x="282" y="5814"/>
                          <a:pt x="282" y="5814"/>
                        </a:cubicBezTo>
                        <a:cubicBezTo>
                          <a:pt x="282" y="5814"/>
                          <a:pt x="0" y="8628"/>
                          <a:pt x="282" y="10035"/>
                        </a:cubicBezTo>
                        <a:cubicBezTo>
                          <a:pt x="673" y="11967"/>
                          <a:pt x="1976" y="12522"/>
                          <a:pt x="3096" y="12522"/>
                        </a:cubicBezTo>
                        <a:cubicBezTo>
                          <a:pt x="3484" y="12522"/>
                          <a:pt x="3851" y="12455"/>
                          <a:pt x="4150" y="12356"/>
                        </a:cubicBezTo>
                        <a:cubicBezTo>
                          <a:pt x="5311" y="11969"/>
                          <a:pt x="5838" y="10421"/>
                          <a:pt x="5944" y="8628"/>
                        </a:cubicBezTo>
                        <a:cubicBezTo>
                          <a:pt x="6085" y="6834"/>
                          <a:pt x="7773" y="5674"/>
                          <a:pt x="7773" y="2825"/>
                        </a:cubicBezTo>
                        <a:cubicBezTo>
                          <a:pt x="7773" y="969"/>
                          <a:pt x="6870" y="1"/>
                          <a:pt x="5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5872398" y="3950184"/>
                    <a:ext cx="431946" cy="840925"/>
                  </a:xfrm>
                  <a:custGeom>
                    <a:avLst/>
                    <a:gdLst/>
                    <a:ahLst/>
                    <a:cxnLst/>
                    <a:rect l="l" t="t" r="r" b="b"/>
                    <a:pathLst>
                      <a:path w="22024" h="42877" extrusionOk="0">
                        <a:moveTo>
                          <a:pt x="13627" y="1"/>
                        </a:moveTo>
                        <a:cubicBezTo>
                          <a:pt x="10048" y="1"/>
                          <a:pt x="6002" y="7933"/>
                          <a:pt x="3243" y="13450"/>
                        </a:cubicBezTo>
                        <a:cubicBezTo>
                          <a:pt x="395" y="19183"/>
                          <a:pt x="219" y="33672"/>
                          <a:pt x="78" y="39581"/>
                        </a:cubicBezTo>
                        <a:cubicBezTo>
                          <a:pt x="1" y="42173"/>
                          <a:pt x="1216" y="42876"/>
                          <a:pt x="3036" y="42876"/>
                        </a:cubicBezTo>
                        <a:cubicBezTo>
                          <a:pt x="5197" y="42876"/>
                          <a:pt x="8211" y="41883"/>
                          <a:pt x="10922" y="41883"/>
                        </a:cubicBezTo>
                        <a:cubicBezTo>
                          <a:pt x="11131" y="41883"/>
                          <a:pt x="11338" y="41889"/>
                          <a:pt x="11543" y="41902"/>
                        </a:cubicBezTo>
                        <a:cubicBezTo>
                          <a:pt x="11660" y="41909"/>
                          <a:pt x="11776" y="41913"/>
                          <a:pt x="11891" y="41913"/>
                        </a:cubicBezTo>
                        <a:cubicBezTo>
                          <a:pt x="16774" y="41913"/>
                          <a:pt x="19556" y="35433"/>
                          <a:pt x="20793" y="31035"/>
                        </a:cubicBezTo>
                        <a:cubicBezTo>
                          <a:pt x="22024" y="26498"/>
                          <a:pt x="21426" y="22946"/>
                          <a:pt x="20933" y="20590"/>
                        </a:cubicBezTo>
                        <a:cubicBezTo>
                          <a:pt x="20511" y="18515"/>
                          <a:pt x="20300" y="11024"/>
                          <a:pt x="19527" y="7894"/>
                        </a:cubicBezTo>
                        <a:cubicBezTo>
                          <a:pt x="18964" y="5643"/>
                          <a:pt x="16537" y="578"/>
                          <a:pt x="14111" y="51"/>
                        </a:cubicBezTo>
                        <a:cubicBezTo>
                          <a:pt x="13950" y="17"/>
                          <a:pt x="13789" y="1"/>
                          <a:pt x="13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6382264" y="3962599"/>
                    <a:ext cx="433024" cy="840925"/>
                  </a:xfrm>
                  <a:custGeom>
                    <a:avLst/>
                    <a:gdLst/>
                    <a:ahLst/>
                    <a:cxnLst/>
                    <a:rect l="l" t="t" r="r" b="b"/>
                    <a:pathLst>
                      <a:path w="22079" h="42877" extrusionOk="0">
                        <a:moveTo>
                          <a:pt x="8464" y="1"/>
                        </a:moveTo>
                        <a:cubicBezTo>
                          <a:pt x="8303" y="1"/>
                          <a:pt x="8143" y="17"/>
                          <a:pt x="7984" y="51"/>
                        </a:cubicBezTo>
                        <a:cubicBezTo>
                          <a:pt x="5452" y="578"/>
                          <a:pt x="3342" y="3216"/>
                          <a:pt x="2392" y="8421"/>
                        </a:cubicBezTo>
                        <a:cubicBezTo>
                          <a:pt x="1830" y="11410"/>
                          <a:pt x="1548" y="18515"/>
                          <a:pt x="1126" y="20590"/>
                        </a:cubicBezTo>
                        <a:cubicBezTo>
                          <a:pt x="634" y="22946"/>
                          <a:pt x="1" y="26498"/>
                          <a:pt x="1302" y="31035"/>
                        </a:cubicBezTo>
                        <a:cubicBezTo>
                          <a:pt x="2539" y="35433"/>
                          <a:pt x="5287" y="41913"/>
                          <a:pt x="10169" y="41913"/>
                        </a:cubicBezTo>
                        <a:cubicBezTo>
                          <a:pt x="10283" y="41913"/>
                          <a:pt x="10399" y="41909"/>
                          <a:pt x="10516" y="41902"/>
                        </a:cubicBezTo>
                        <a:cubicBezTo>
                          <a:pt x="10721" y="41889"/>
                          <a:pt x="10929" y="41883"/>
                          <a:pt x="11138" y="41883"/>
                        </a:cubicBezTo>
                        <a:cubicBezTo>
                          <a:pt x="13849" y="41883"/>
                          <a:pt x="16863" y="42877"/>
                          <a:pt x="19030" y="42877"/>
                        </a:cubicBezTo>
                        <a:cubicBezTo>
                          <a:pt x="20854" y="42877"/>
                          <a:pt x="22078" y="42173"/>
                          <a:pt x="22017" y="39581"/>
                        </a:cubicBezTo>
                        <a:cubicBezTo>
                          <a:pt x="21841" y="33673"/>
                          <a:pt x="21665" y="19183"/>
                          <a:pt x="18816" y="13450"/>
                        </a:cubicBezTo>
                        <a:cubicBezTo>
                          <a:pt x="16091" y="7933"/>
                          <a:pt x="12014" y="1"/>
                          <a:pt x="84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5889774" y="3273318"/>
                    <a:ext cx="476643" cy="635798"/>
                  </a:xfrm>
                  <a:custGeom>
                    <a:avLst/>
                    <a:gdLst/>
                    <a:ahLst/>
                    <a:cxnLst/>
                    <a:rect l="l" t="t" r="r" b="b"/>
                    <a:pathLst>
                      <a:path w="24303" h="32418" extrusionOk="0">
                        <a:moveTo>
                          <a:pt x="9625" y="0"/>
                        </a:moveTo>
                        <a:cubicBezTo>
                          <a:pt x="8523" y="0"/>
                          <a:pt x="7327" y="320"/>
                          <a:pt x="6085" y="941"/>
                        </a:cubicBezTo>
                        <a:cubicBezTo>
                          <a:pt x="3448" y="2207"/>
                          <a:pt x="1162" y="3825"/>
                          <a:pt x="599" y="4563"/>
                        </a:cubicBezTo>
                        <a:cubicBezTo>
                          <a:pt x="1" y="5302"/>
                          <a:pt x="71" y="5900"/>
                          <a:pt x="1021" y="6216"/>
                        </a:cubicBezTo>
                        <a:cubicBezTo>
                          <a:pt x="1456" y="6378"/>
                          <a:pt x="2282" y="6465"/>
                          <a:pt x="3212" y="6465"/>
                        </a:cubicBezTo>
                        <a:cubicBezTo>
                          <a:pt x="4312" y="6465"/>
                          <a:pt x="5557" y="6343"/>
                          <a:pt x="6472" y="6076"/>
                        </a:cubicBezTo>
                        <a:cubicBezTo>
                          <a:pt x="8067" y="5635"/>
                          <a:pt x="8483" y="4736"/>
                          <a:pt x="10183" y="4736"/>
                        </a:cubicBezTo>
                        <a:cubicBezTo>
                          <a:pt x="10246" y="4736"/>
                          <a:pt x="10310" y="4737"/>
                          <a:pt x="10376" y="4739"/>
                        </a:cubicBezTo>
                        <a:cubicBezTo>
                          <a:pt x="12205" y="4810"/>
                          <a:pt x="15194" y="5021"/>
                          <a:pt x="16636" y="6146"/>
                        </a:cubicBezTo>
                        <a:cubicBezTo>
                          <a:pt x="18043" y="7307"/>
                          <a:pt x="19379" y="9171"/>
                          <a:pt x="18922" y="9839"/>
                        </a:cubicBezTo>
                        <a:cubicBezTo>
                          <a:pt x="18787" y="10037"/>
                          <a:pt x="18657" y="10130"/>
                          <a:pt x="18513" y="10130"/>
                        </a:cubicBezTo>
                        <a:cubicBezTo>
                          <a:pt x="18171" y="10130"/>
                          <a:pt x="17745" y="9605"/>
                          <a:pt x="16953" y="8713"/>
                        </a:cubicBezTo>
                        <a:cubicBezTo>
                          <a:pt x="15957" y="7598"/>
                          <a:pt x="15169" y="6663"/>
                          <a:pt x="13258" y="6663"/>
                        </a:cubicBezTo>
                        <a:cubicBezTo>
                          <a:pt x="12940" y="6663"/>
                          <a:pt x="12591" y="6689"/>
                          <a:pt x="12205" y="6744"/>
                        </a:cubicBezTo>
                        <a:cubicBezTo>
                          <a:pt x="9532" y="7166"/>
                          <a:pt x="5382" y="9558"/>
                          <a:pt x="4221" y="9769"/>
                        </a:cubicBezTo>
                        <a:cubicBezTo>
                          <a:pt x="3061" y="9980"/>
                          <a:pt x="2639" y="11457"/>
                          <a:pt x="3799" y="11527"/>
                        </a:cubicBezTo>
                        <a:cubicBezTo>
                          <a:pt x="3869" y="11534"/>
                          <a:pt x="3938" y="11537"/>
                          <a:pt x="4007" y="11537"/>
                        </a:cubicBezTo>
                        <a:cubicBezTo>
                          <a:pt x="5053" y="11537"/>
                          <a:pt x="6036" y="10813"/>
                          <a:pt x="7422" y="10120"/>
                        </a:cubicBezTo>
                        <a:cubicBezTo>
                          <a:pt x="8569" y="9546"/>
                          <a:pt x="11139" y="8484"/>
                          <a:pt x="12806" y="8484"/>
                        </a:cubicBezTo>
                        <a:cubicBezTo>
                          <a:pt x="13284" y="8484"/>
                          <a:pt x="13689" y="8572"/>
                          <a:pt x="13963" y="8784"/>
                        </a:cubicBezTo>
                        <a:cubicBezTo>
                          <a:pt x="15159" y="9733"/>
                          <a:pt x="16003" y="12090"/>
                          <a:pt x="16882" y="12477"/>
                        </a:cubicBezTo>
                        <a:cubicBezTo>
                          <a:pt x="17797" y="12863"/>
                          <a:pt x="19239" y="12547"/>
                          <a:pt x="19379" y="13813"/>
                        </a:cubicBezTo>
                        <a:cubicBezTo>
                          <a:pt x="19520" y="15079"/>
                          <a:pt x="19133" y="17049"/>
                          <a:pt x="20153" y="18772"/>
                        </a:cubicBezTo>
                        <a:cubicBezTo>
                          <a:pt x="21173" y="20530"/>
                          <a:pt x="21560" y="21339"/>
                          <a:pt x="21560" y="25384"/>
                        </a:cubicBezTo>
                        <a:cubicBezTo>
                          <a:pt x="21560" y="29428"/>
                          <a:pt x="21243" y="32417"/>
                          <a:pt x="21243" y="32417"/>
                        </a:cubicBezTo>
                        <a:lnTo>
                          <a:pt x="24303" y="32347"/>
                        </a:lnTo>
                        <a:cubicBezTo>
                          <a:pt x="24303" y="32347"/>
                          <a:pt x="24233" y="22676"/>
                          <a:pt x="24233" y="19721"/>
                        </a:cubicBezTo>
                        <a:cubicBezTo>
                          <a:pt x="24233" y="16767"/>
                          <a:pt x="23353" y="10050"/>
                          <a:pt x="22052" y="7940"/>
                        </a:cubicBezTo>
                        <a:cubicBezTo>
                          <a:pt x="20645" y="5619"/>
                          <a:pt x="18465" y="3895"/>
                          <a:pt x="15897" y="3086"/>
                        </a:cubicBezTo>
                        <a:cubicBezTo>
                          <a:pt x="13084" y="2137"/>
                          <a:pt x="12803" y="800"/>
                          <a:pt x="11290" y="273"/>
                        </a:cubicBezTo>
                        <a:cubicBezTo>
                          <a:pt x="10766" y="90"/>
                          <a:pt x="10209" y="0"/>
                          <a:pt x="9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6679550" y="4685064"/>
                    <a:ext cx="706" cy="2785"/>
                  </a:xfrm>
                  <a:custGeom>
                    <a:avLst/>
                    <a:gdLst/>
                    <a:ahLst/>
                    <a:cxnLst/>
                    <a:rect l="l" t="t" r="r" b="b"/>
                    <a:pathLst>
                      <a:path w="36" h="142" extrusionOk="0">
                        <a:moveTo>
                          <a:pt x="1" y="1"/>
                        </a:moveTo>
                        <a:lnTo>
                          <a:pt x="1" y="1"/>
                        </a:lnTo>
                        <a:cubicBezTo>
                          <a:pt x="36" y="106"/>
                          <a:pt x="36" y="141"/>
                          <a:pt x="36" y="141"/>
                        </a:cubicBezTo>
                        <a:cubicBezTo>
                          <a:pt x="36" y="106"/>
                          <a:pt x="36" y="36"/>
                          <a:pt x="1" y="1"/>
                        </a:cubicBezTo>
                        <a:close/>
                      </a:path>
                    </a:pathLst>
                  </a:custGeom>
                  <a:solidFill>
                    <a:srgbClr val="FEF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6485739" y="4645055"/>
                    <a:ext cx="706" cy="6374"/>
                  </a:xfrm>
                  <a:custGeom>
                    <a:avLst/>
                    <a:gdLst/>
                    <a:ahLst/>
                    <a:cxnLst/>
                    <a:rect l="l" t="t" r="r" b="b"/>
                    <a:pathLst>
                      <a:path w="36" h="325" extrusionOk="0">
                        <a:moveTo>
                          <a:pt x="35" y="1"/>
                        </a:moveTo>
                        <a:lnTo>
                          <a:pt x="35" y="1"/>
                        </a:lnTo>
                        <a:cubicBezTo>
                          <a:pt x="0" y="71"/>
                          <a:pt x="0" y="177"/>
                          <a:pt x="0" y="247"/>
                        </a:cubicBezTo>
                        <a:cubicBezTo>
                          <a:pt x="0" y="300"/>
                          <a:pt x="0" y="325"/>
                          <a:pt x="1" y="325"/>
                        </a:cubicBezTo>
                        <a:cubicBezTo>
                          <a:pt x="3" y="325"/>
                          <a:pt x="11" y="197"/>
                          <a:pt x="35" y="1"/>
                        </a:cubicBezTo>
                        <a:close/>
                      </a:path>
                    </a:pathLst>
                  </a:custGeom>
                  <a:solidFill>
                    <a:srgbClr val="FEF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5881498" y="3878049"/>
                    <a:ext cx="910510" cy="819449"/>
                  </a:xfrm>
                  <a:custGeom>
                    <a:avLst/>
                    <a:gdLst/>
                    <a:ahLst/>
                    <a:cxnLst/>
                    <a:rect l="l" t="t" r="r" b="b"/>
                    <a:pathLst>
                      <a:path w="46425" h="41782" extrusionOk="0">
                        <a:moveTo>
                          <a:pt x="23529" y="1"/>
                        </a:moveTo>
                        <a:cubicBezTo>
                          <a:pt x="23459" y="1"/>
                          <a:pt x="23353" y="1"/>
                          <a:pt x="23177" y="36"/>
                        </a:cubicBezTo>
                        <a:cubicBezTo>
                          <a:pt x="22931" y="71"/>
                          <a:pt x="22650" y="142"/>
                          <a:pt x="22404" y="212"/>
                        </a:cubicBezTo>
                        <a:lnTo>
                          <a:pt x="22404" y="282"/>
                        </a:lnTo>
                        <a:lnTo>
                          <a:pt x="21525" y="388"/>
                        </a:lnTo>
                        <a:lnTo>
                          <a:pt x="21525" y="14069"/>
                        </a:lnTo>
                        <a:cubicBezTo>
                          <a:pt x="21525" y="16530"/>
                          <a:pt x="21630" y="17832"/>
                          <a:pt x="20012" y="18746"/>
                        </a:cubicBezTo>
                        <a:cubicBezTo>
                          <a:pt x="18394" y="19660"/>
                          <a:pt x="16812" y="22263"/>
                          <a:pt x="16460" y="22298"/>
                        </a:cubicBezTo>
                        <a:cubicBezTo>
                          <a:pt x="16441" y="22302"/>
                          <a:pt x="16422" y="22304"/>
                          <a:pt x="16403" y="22304"/>
                        </a:cubicBezTo>
                        <a:cubicBezTo>
                          <a:pt x="16057" y="22304"/>
                          <a:pt x="15603" y="21720"/>
                          <a:pt x="15370" y="20821"/>
                        </a:cubicBezTo>
                        <a:cubicBezTo>
                          <a:pt x="15159" y="19871"/>
                          <a:pt x="15897" y="18746"/>
                          <a:pt x="16249" y="18218"/>
                        </a:cubicBezTo>
                        <a:cubicBezTo>
                          <a:pt x="16601" y="17656"/>
                          <a:pt x="15581" y="16601"/>
                          <a:pt x="15581" y="16601"/>
                        </a:cubicBezTo>
                        <a:lnTo>
                          <a:pt x="15581" y="16601"/>
                        </a:lnTo>
                        <a:cubicBezTo>
                          <a:pt x="15862" y="17410"/>
                          <a:pt x="15722" y="18289"/>
                          <a:pt x="15159" y="18922"/>
                        </a:cubicBezTo>
                        <a:cubicBezTo>
                          <a:pt x="14561" y="19731"/>
                          <a:pt x="14596" y="21138"/>
                          <a:pt x="14702" y="22017"/>
                        </a:cubicBezTo>
                        <a:cubicBezTo>
                          <a:pt x="14209" y="21771"/>
                          <a:pt x="13787" y="21454"/>
                          <a:pt x="13471" y="21032"/>
                        </a:cubicBezTo>
                        <a:cubicBezTo>
                          <a:pt x="12416" y="19766"/>
                          <a:pt x="12662" y="18570"/>
                          <a:pt x="13049" y="17339"/>
                        </a:cubicBezTo>
                        <a:cubicBezTo>
                          <a:pt x="13471" y="16073"/>
                          <a:pt x="13400" y="14631"/>
                          <a:pt x="14280" y="13787"/>
                        </a:cubicBezTo>
                        <a:cubicBezTo>
                          <a:pt x="14807" y="13295"/>
                          <a:pt x="15264" y="12767"/>
                          <a:pt x="15722" y="12205"/>
                        </a:cubicBezTo>
                        <a:lnTo>
                          <a:pt x="15722" y="12205"/>
                        </a:lnTo>
                        <a:cubicBezTo>
                          <a:pt x="15721" y="12205"/>
                          <a:pt x="14174" y="12873"/>
                          <a:pt x="13647" y="13717"/>
                        </a:cubicBezTo>
                        <a:cubicBezTo>
                          <a:pt x="13119" y="14596"/>
                          <a:pt x="12873" y="14948"/>
                          <a:pt x="12873" y="14948"/>
                        </a:cubicBezTo>
                        <a:cubicBezTo>
                          <a:pt x="12943" y="14244"/>
                          <a:pt x="12908" y="13506"/>
                          <a:pt x="12767" y="12802"/>
                        </a:cubicBezTo>
                        <a:cubicBezTo>
                          <a:pt x="12627" y="12205"/>
                          <a:pt x="12556" y="11572"/>
                          <a:pt x="12521" y="10938"/>
                        </a:cubicBezTo>
                        <a:cubicBezTo>
                          <a:pt x="12521" y="10938"/>
                          <a:pt x="11958" y="12345"/>
                          <a:pt x="12310" y="13506"/>
                        </a:cubicBezTo>
                        <a:cubicBezTo>
                          <a:pt x="12662" y="14631"/>
                          <a:pt x="12345" y="15721"/>
                          <a:pt x="12134" y="16566"/>
                        </a:cubicBezTo>
                        <a:cubicBezTo>
                          <a:pt x="11888" y="17410"/>
                          <a:pt x="11712" y="18816"/>
                          <a:pt x="11466" y="18816"/>
                        </a:cubicBezTo>
                        <a:cubicBezTo>
                          <a:pt x="11255" y="18816"/>
                          <a:pt x="10200" y="16812"/>
                          <a:pt x="10306" y="15721"/>
                        </a:cubicBezTo>
                        <a:cubicBezTo>
                          <a:pt x="10481" y="14807"/>
                          <a:pt x="10692" y="13893"/>
                          <a:pt x="11009" y="12978"/>
                        </a:cubicBezTo>
                        <a:lnTo>
                          <a:pt x="11009" y="12978"/>
                        </a:lnTo>
                        <a:cubicBezTo>
                          <a:pt x="11009" y="12978"/>
                          <a:pt x="9848" y="13858"/>
                          <a:pt x="9778" y="14877"/>
                        </a:cubicBezTo>
                        <a:cubicBezTo>
                          <a:pt x="9778" y="14877"/>
                          <a:pt x="9391" y="13224"/>
                          <a:pt x="8477" y="12521"/>
                        </a:cubicBezTo>
                        <a:cubicBezTo>
                          <a:pt x="7914" y="12134"/>
                          <a:pt x="7386" y="11677"/>
                          <a:pt x="6894" y="11220"/>
                        </a:cubicBezTo>
                        <a:lnTo>
                          <a:pt x="6894" y="11220"/>
                        </a:lnTo>
                        <a:cubicBezTo>
                          <a:pt x="7386" y="11958"/>
                          <a:pt x="7914" y="12697"/>
                          <a:pt x="8477" y="13400"/>
                        </a:cubicBezTo>
                        <a:cubicBezTo>
                          <a:pt x="9215" y="14244"/>
                          <a:pt x="8899" y="15616"/>
                          <a:pt x="9391" y="16917"/>
                        </a:cubicBezTo>
                        <a:cubicBezTo>
                          <a:pt x="9672" y="17515"/>
                          <a:pt x="9883" y="18148"/>
                          <a:pt x="9989" y="18816"/>
                        </a:cubicBezTo>
                        <a:cubicBezTo>
                          <a:pt x="9567" y="18148"/>
                          <a:pt x="9004" y="17585"/>
                          <a:pt x="8371" y="17163"/>
                        </a:cubicBezTo>
                        <a:cubicBezTo>
                          <a:pt x="7351" y="16671"/>
                          <a:pt x="6296" y="16319"/>
                          <a:pt x="5241" y="16038"/>
                        </a:cubicBezTo>
                        <a:lnTo>
                          <a:pt x="5241" y="16038"/>
                        </a:lnTo>
                        <a:cubicBezTo>
                          <a:pt x="6226" y="16566"/>
                          <a:pt x="7211" y="17128"/>
                          <a:pt x="8160" y="17761"/>
                        </a:cubicBezTo>
                        <a:cubicBezTo>
                          <a:pt x="8547" y="18043"/>
                          <a:pt x="8934" y="18429"/>
                          <a:pt x="9180" y="18852"/>
                        </a:cubicBezTo>
                        <a:cubicBezTo>
                          <a:pt x="8431" y="18783"/>
                          <a:pt x="7681" y="18745"/>
                          <a:pt x="6932" y="18745"/>
                        </a:cubicBezTo>
                        <a:cubicBezTo>
                          <a:pt x="6521" y="18745"/>
                          <a:pt x="6109" y="18756"/>
                          <a:pt x="5698" y="18781"/>
                        </a:cubicBezTo>
                        <a:cubicBezTo>
                          <a:pt x="4573" y="18957"/>
                          <a:pt x="3588" y="19133"/>
                          <a:pt x="3588" y="19133"/>
                        </a:cubicBezTo>
                        <a:cubicBezTo>
                          <a:pt x="4784" y="19344"/>
                          <a:pt x="5980" y="19449"/>
                          <a:pt x="7140" y="19520"/>
                        </a:cubicBezTo>
                        <a:cubicBezTo>
                          <a:pt x="9075" y="19660"/>
                          <a:pt x="10587" y="19414"/>
                          <a:pt x="11536" y="20434"/>
                        </a:cubicBezTo>
                        <a:cubicBezTo>
                          <a:pt x="12381" y="21349"/>
                          <a:pt x="13119" y="22333"/>
                          <a:pt x="13787" y="23353"/>
                        </a:cubicBezTo>
                        <a:cubicBezTo>
                          <a:pt x="13893" y="23529"/>
                          <a:pt x="13963" y="23740"/>
                          <a:pt x="14033" y="23916"/>
                        </a:cubicBezTo>
                        <a:cubicBezTo>
                          <a:pt x="13998" y="23951"/>
                          <a:pt x="13928" y="23951"/>
                          <a:pt x="13893" y="23986"/>
                        </a:cubicBezTo>
                        <a:cubicBezTo>
                          <a:pt x="13676" y="24031"/>
                          <a:pt x="13499" y="24053"/>
                          <a:pt x="13340" y="24053"/>
                        </a:cubicBezTo>
                        <a:cubicBezTo>
                          <a:pt x="12881" y="24053"/>
                          <a:pt x="12577" y="23869"/>
                          <a:pt x="11923" y="23529"/>
                        </a:cubicBezTo>
                        <a:cubicBezTo>
                          <a:pt x="11044" y="23107"/>
                          <a:pt x="10974" y="22474"/>
                          <a:pt x="10235" y="21700"/>
                        </a:cubicBezTo>
                        <a:cubicBezTo>
                          <a:pt x="9856" y="21321"/>
                          <a:pt x="9331" y="21111"/>
                          <a:pt x="8801" y="21111"/>
                        </a:cubicBezTo>
                        <a:cubicBezTo>
                          <a:pt x="8693" y="21111"/>
                          <a:pt x="8584" y="21120"/>
                          <a:pt x="8477" y="21138"/>
                        </a:cubicBezTo>
                        <a:cubicBezTo>
                          <a:pt x="9321" y="21630"/>
                          <a:pt x="10024" y="22298"/>
                          <a:pt x="10517" y="23142"/>
                        </a:cubicBezTo>
                        <a:cubicBezTo>
                          <a:pt x="10503" y="23144"/>
                          <a:pt x="10488" y="23145"/>
                          <a:pt x="10471" y="23145"/>
                        </a:cubicBezTo>
                        <a:cubicBezTo>
                          <a:pt x="9895" y="23145"/>
                          <a:pt x="7645" y="21971"/>
                          <a:pt x="6859" y="21595"/>
                        </a:cubicBezTo>
                        <a:cubicBezTo>
                          <a:pt x="6015" y="21173"/>
                          <a:pt x="4855" y="19872"/>
                          <a:pt x="4854" y="19871"/>
                        </a:cubicBezTo>
                        <a:lnTo>
                          <a:pt x="4854" y="19871"/>
                        </a:lnTo>
                        <a:cubicBezTo>
                          <a:pt x="4995" y="20329"/>
                          <a:pt x="5171" y="20751"/>
                          <a:pt x="5347" y="21208"/>
                        </a:cubicBezTo>
                        <a:cubicBezTo>
                          <a:pt x="5558" y="21735"/>
                          <a:pt x="5980" y="22157"/>
                          <a:pt x="6507" y="22404"/>
                        </a:cubicBezTo>
                        <a:cubicBezTo>
                          <a:pt x="5874" y="22509"/>
                          <a:pt x="5276" y="22720"/>
                          <a:pt x="4678" y="22966"/>
                        </a:cubicBezTo>
                        <a:lnTo>
                          <a:pt x="2603" y="24021"/>
                        </a:lnTo>
                        <a:cubicBezTo>
                          <a:pt x="2603" y="24021"/>
                          <a:pt x="5915" y="23103"/>
                          <a:pt x="7283" y="23103"/>
                        </a:cubicBezTo>
                        <a:cubicBezTo>
                          <a:pt x="7332" y="23103"/>
                          <a:pt x="7378" y="23105"/>
                          <a:pt x="7422" y="23107"/>
                        </a:cubicBezTo>
                        <a:cubicBezTo>
                          <a:pt x="8512" y="23177"/>
                          <a:pt x="9602" y="23494"/>
                          <a:pt x="10552" y="24057"/>
                        </a:cubicBezTo>
                        <a:cubicBezTo>
                          <a:pt x="9778" y="24232"/>
                          <a:pt x="8723" y="24584"/>
                          <a:pt x="8266" y="24971"/>
                        </a:cubicBezTo>
                        <a:cubicBezTo>
                          <a:pt x="7457" y="25780"/>
                          <a:pt x="6578" y="26518"/>
                          <a:pt x="5628" y="27151"/>
                        </a:cubicBezTo>
                        <a:cubicBezTo>
                          <a:pt x="4854" y="27506"/>
                          <a:pt x="4021" y="27683"/>
                          <a:pt x="3157" y="27683"/>
                        </a:cubicBezTo>
                        <a:cubicBezTo>
                          <a:pt x="3078" y="27683"/>
                          <a:pt x="2999" y="27682"/>
                          <a:pt x="2920" y="27679"/>
                        </a:cubicBezTo>
                        <a:cubicBezTo>
                          <a:pt x="2252" y="27714"/>
                          <a:pt x="1584" y="27820"/>
                          <a:pt x="915" y="27960"/>
                        </a:cubicBezTo>
                        <a:cubicBezTo>
                          <a:pt x="915" y="27960"/>
                          <a:pt x="1584" y="28066"/>
                          <a:pt x="2357" y="28242"/>
                        </a:cubicBezTo>
                        <a:cubicBezTo>
                          <a:pt x="2656" y="28294"/>
                          <a:pt x="2955" y="28321"/>
                          <a:pt x="3254" y="28321"/>
                        </a:cubicBezTo>
                        <a:cubicBezTo>
                          <a:pt x="3553" y="28321"/>
                          <a:pt x="3852" y="28294"/>
                          <a:pt x="4151" y="28242"/>
                        </a:cubicBezTo>
                        <a:lnTo>
                          <a:pt x="4151" y="28242"/>
                        </a:lnTo>
                        <a:cubicBezTo>
                          <a:pt x="3870" y="28804"/>
                          <a:pt x="3518" y="29332"/>
                          <a:pt x="3096" y="29824"/>
                        </a:cubicBezTo>
                        <a:cubicBezTo>
                          <a:pt x="2428" y="30704"/>
                          <a:pt x="2533" y="31266"/>
                          <a:pt x="2533" y="31266"/>
                        </a:cubicBezTo>
                        <a:cubicBezTo>
                          <a:pt x="2533" y="31266"/>
                          <a:pt x="4467" y="28523"/>
                          <a:pt x="5593" y="28136"/>
                        </a:cubicBezTo>
                        <a:cubicBezTo>
                          <a:pt x="6753" y="27714"/>
                          <a:pt x="7597" y="26483"/>
                          <a:pt x="8512" y="25604"/>
                        </a:cubicBezTo>
                        <a:cubicBezTo>
                          <a:pt x="9145" y="25041"/>
                          <a:pt x="10517" y="24901"/>
                          <a:pt x="11466" y="24725"/>
                        </a:cubicBezTo>
                        <a:cubicBezTo>
                          <a:pt x="11712" y="24901"/>
                          <a:pt x="11994" y="25041"/>
                          <a:pt x="12275" y="25182"/>
                        </a:cubicBezTo>
                        <a:cubicBezTo>
                          <a:pt x="12099" y="25428"/>
                          <a:pt x="11923" y="25674"/>
                          <a:pt x="11783" y="25921"/>
                        </a:cubicBezTo>
                        <a:cubicBezTo>
                          <a:pt x="11396" y="26765"/>
                          <a:pt x="11572" y="27503"/>
                          <a:pt x="10728" y="28031"/>
                        </a:cubicBezTo>
                        <a:cubicBezTo>
                          <a:pt x="10239" y="28371"/>
                          <a:pt x="9724" y="28428"/>
                          <a:pt x="9184" y="28428"/>
                        </a:cubicBezTo>
                        <a:cubicBezTo>
                          <a:pt x="8908" y="28428"/>
                          <a:pt x="8626" y="28413"/>
                          <a:pt x="8337" y="28413"/>
                        </a:cubicBezTo>
                        <a:cubicBezTo>
                          <a:pt x="8255" y="28413"/>
                          <a:pt x="8173" y="28414"/>
                          <a:pt x="8090" y="28418"/>
                        </a:cubicBezTo>
                        <a:cubicBezTo>
                          <a:pt x="7527" y="28418"/>
                          <a:pt x="6964" y="28593"/>
                          <a:pt x="6472" y="28910"/>
                        </a:cubicBezTo>
                        <a:cubicBezTo>
                          <a:pt x="6622" y="28902"/>
                          <a:pt x="6772" y="28898"/>
                          <a:pt x="6923" y="28898"/>
                        </a:cubicBezTo>
                        <a:cubicBezTo>
                          <a:pt x="7441" y="28898"/>
                          <a:pt x="7959" y="28949"/>
                          <a:pt x="8477" y="29086"/>
                        </a:cubicBezTo>
                        <a:cubicBezTo>
                          <a:pt x="8885" y="29202"/>
                          <a:pt x="9292" y="29271"/>
                          <a:pt x="9700" y="29271"/>
                        </a:cubicBezTo>
                        <a:cubicBezTo>
                          <a:pt x="9785" y="29271"/>
                          <a:pt x="9869" y="29268"/>
                          <a:pt x="9954" y="29262"/>
                        </a:cubicBezTo>
                        <a:lnTo>
                          <a:pt x="9954" y="29262"/>
                        </a:lnTo>
                        <a:cubicBezTo>
                          <a:pt x="9672" y="29613"/>
                          <a:pt x="9426" y="30000"/>
                          <a:pt x="9250" y="30422"/>
                        </a:cubicBezTo>
                        <a:cubicBezTo>
                          <a:pt x="7809" y="30739"/>
                          <a:pt x="6261" y="31864"/>
                          <a:pt x="5593" y="32216"/>
                        </a:cubicBezTo>
                        <a:cubicBezTo>
                          <a:pt x="4925" y="32603"/>
                          <a:pt x="4256" y="33201"/>
                          <a:pt x="2814" y="33236"/>
                        </a:cubicBezTo>
                        <a:cubicBezTo>
                          <a:pt x="1795" y="33306"/>
                          <a:pt x="845" y="33623"/>
                          <a:pt x="1" y="34150"/>
                        </a:cubicBezTo>
                        <a:cubicBezTo>
                          <a:pt x="1" y="34150"/>
                          <a:pt x="1782" y="33783"/>
                          <a:pt x="2936" y="33783"/>
                        </a:cubicBezTo>
                        <a:cubicBezTo>
                          <a:pt x="3069" y="33783"/>
                          <a:pt x="3194" y="33787"/>
                          <a:pt x="3307" y="33798"/>
                        </a:cubicBezTo>
                        <a:cubicBezTo>
                          <a:pt x="3434" y="33822"/>
                          <a:pt x="3562" y="33833"/>
                          <a:pt x="3691" y="33833"/>
                        </a:cubicBezTo>
                        <a:cubicBezTo>
                          <a:pt x="4135" y="33833"/>
                          <a:pt x="4586" y="33700"/>
                          <a:pt x="4995" y="33482"/>
                        </a:cubicBezTo>
                        <a:lnTo>
                          <a:pt x="4995" y="33482"/>
                        </a:lnTo>
                        <a:cubicBezTo>
                          <a:pt x="4995" y="33482"/>
                          <a:pt x="4186" y="34783"/>
                          <a:pt x="4151" y="35662"/>
                        </a:cubicBezTo>
                        <a:cubicBezTo>
                          <a:pt x="4116" y="36260"/>
                          <a:pt x="4010" y="36858"/>
                          <a:pt x="3870" y="37421"/>
                        </a:cubicBezTo>
                        <a:cubicBezTo>
                          <a:pt x="4327" y="36717"/>
                          <a:pt x="4714" y="35944"/>
                          <a:pt x="4925" y="35135"/>
                        </a:cubicBezTo>
                        <a:cubicBezTo>
                          <a:pt x="5452" y="33587"/>
                          <a:pt x="5663" y="33201"/>
                          <a:pt x="6437" y="32427"/>
                        </a:cubicBezTo>
                        <a:cubicBezTo>
                          <a:pt x="7000" y="31899"/>
                          <a:pt x="8160" y="31829"/>
                          <a:pt x="8899" y="31512"/>
                        </a:cubicBezTo>
                        <a:lnTo>
                          <a:pt x="8899" y="31512"/>
                        </a:lnTo>
                        <a:cubicBezTo>
                          <a:pt x="8688" y="32603"/>
                          <a:pt x="8582" y="33728"/>
                          <a:pt x="8336" y="35029"/>
                        </a:cubicBezTo>
                        <a:lnTo>
                          <a:pt x="8231" y="35557"/>
                        </a:lnTo>
                        <a:cubicBezTo>
                          <a:pt x="7422" y="36542"/>
                          <a:pt x="6578" y="37456"/>
                          <a:pt x="5698" y="38335"/>
                        </a:cubicBezTo>
                        <a:cubicBezTo>
                          <a:pt x="4925" y="38933"/>
                          <a:pt x="4362" y="40692"/>
                          <a:pt x="4362" y="40692"/>
                        </a:cubicBezTo>
                        <a:cubicBezTo>
                          <a:pt x="4362" y="40692"/>
                          <a:pt x="5487" y="39074"/>
                          <a:pt x="6578" y="38476"/>
                        </a:cubicBezTo>
                        <a:cubicBezTo>
                          <a:pt x="7035" y="38230"/>
                          <a:pt x="7422" y="37913"/>
                          <a:pt x="7738" y="37526"/>
                        </a:cubicBezTo>
                        <a:lnTo>
                          <a:pt x="7738" y="37526"/>
                        </a:lnTo>
                        <a:cubicBezTo>
                          <a:pt x="7527" y="38089"/>
                          <a:pt x="8055" y="38968"/>
                          <a:pt x="7668" y="39461"/>
                        </a:cubicBezTo>
                        <a:cubicBezTo>
                          <a:pt x="7175" y="40094"/>
                          <a:pt x="6789" y="40797"/>
                          <a:pt x="6507" y="41536"/>
                        </a:cubicBezTo>
                        <a:cubicBezTo>
                          <a:pt x="6789" y="41008"/>
                          <a:pt x="7175" y="40551"/>
                          <a:pt x="7668" y="40164"/>
                        </a:cubicBezTo>
                        <a:cubicBezTo>
                          <a:pt x="8793" y="39144"/>
                          <a:pt x="8371" y="37702"/>
                          <a:pt x="8723" y="36155"/>
                        </a:cubicBezTo>
                        <a:cubicBezTo>
                          <a:pt x="9075" y="34607"/>
                          <a:pt x="9461" y="32954"/>
                          <a:pt x="9461" y="32954"/>
                        </a:cubicBezTo>
                        <a:cubicBezTo>
                          <a:pt x="9461" y="32954"/>
                          <a:pt x="10622" y="34080"/>
                          <a:pt x="11255" y="34748"/>
                        </a:cubicBezTo>
                        <a:cubicBezTo>
                          <a:pt x="11888" y="35451"/>
                          <a:pt x="12345" y="36682"/>
                          <a:pt x="12662" y="37913"/>
                        </a:cubicBezTo>
                        <a:cubicBezTo>
                          <a:pt x="12943" y="39109"/>
                          <a:pt x="13260" y="39425"/>
                          <a:pt x="13260" y="39425"/>
                        </a:cubicBezTo>
                        <a:cubicBezTo>
                          <a:pt x="13260" y="39425"/>
                          <a:pt x="12873" y="36260"/>
                          <a:pt x="12029" y="34818"/>
                        </a:cubicBezTo>
                        <a:cubicBezTo>
                          <a:pt x="11220" y="33376"/>
                          <a:pt x="9567" y="32743"/>
                          <a:pt x="9989" y="30950"/>
                        </a:cubicBezTo>
                        <a:cubicBezTo>
                          <a:pt x="10411" y="29156"/>
                          <a:pt x="12627" y="28418"/>
                          <a:pt x="12838" y="27714"/>
                        </a:cubicBezTo>
                        <a:cubicBezTo>
                          <a:pt x="13014" y="27046"/>
                          <a:pt x="12627" y="25921"/>
                          <a:pt x="13822" y="25815"/>
                        </a:cubicBezTo>
                        <a:lnTo>
                          <a:pt x="13822" y="25815"/>
                        </a:lnTo>
                        <a:cubicBezTo>
                          <a:pt x="13787" y="26378"/>
                          <a:pt x="13682" y="26905"/>
                          <a:pt x="13506" y="27398"/>
                        </a:cubicBezTo>
                        <a:cubicBezTo>
                          <a:pt x="12943" y="29015"/>
                          <a:pt x="12732" y="29754"/>
                          <a:pt x="12732" y="30563"/>
                        </a:cubicBezTo>
                        <a:cubicBezTo>
                          <a:pt x="12732" y="31337"/>
                          <a:pt x="13506" y="34431"/>
                          <a:pt x="14244" y="36084"/>
                        </a:cubicBezTo>
                        <a:cubicBezTo>
                          <a:pt x="14878" y="37491"/>
                          <a:pt x="15440" y="38617"/>
                          <a:pt x="15616" y="39179"/>
                        </a:cubicBezTo>
                        <a:cubicBezTo>
                          <a:pt x="15546" y="38792"/>
                          <a:pt x="15475" y="38124"/>
                          <a:pt x="15370" y="37421"/>
                        </a:cubicBezTo>
                        <a:cubicBezTo>
                          <a:pt x="15124" y="36084"/>
                          <a:pt x="14420" y="34220"/>
                          <a:pt x="14033" y="32603"/>
                        </a:cubicBezTo>
                        <a:cubicBezTo>
                          <a:pt x="13787" y="31583"/>
                          <a:pt x="13752" y="30528"/>
                          <a:pt x="13928" y="29473"/>
                        </a:cubicBezTo>
                        <a:lnTo>
                          <a:pt x="13928" y="29473"/>
                        </a:lnTo>
                        <a:cubicBezTo>
                          <a:pt x="14280" y="30317"/>
                          <a:pt x="16355" y="32145"/>
                          <a:pt x="16847" y="33587"/>
                        </a:cubicBezTo>
                        <a:cubicBezTo>
                          <a:pt x="17199" y="34642"/>
                          <a:pt x="17621" y="35662"/>
                          <a:pt x="18148" y="36647"/>
                        </a:cubicBezTo>
                        <a:cubicBezTo>
                          <a:pt x="18148" y="36647"/>
                          <a:pt x="18043" y="35451"/>
                          <a:pt x="17902" y="34361"/>
                        </a:cubicBezTo>
                        <a:cubicBezTo>
                          <a:pt x="17797" y="33306"/>
                          <a:pt x="16530" y="31196"/>
                          <a:pt x="15862" y="30387"/>
                        </a:cubicBezTo>
                        <a:cubicBezTo>
                          <a:pt x="15405" y="29684"/>
                          <a:pt x="15018" y="28945"/>
                          <a:pt x="14702" y="28136"/>
                        </a:cubicBezTo>
                        <a:lnTo>
                          <a:pt x="14702" y="28136"/>
                        </a:lnTo>
                        <a:cubicBezTo>
                          <a:pt x="15194" y="28382"/>
                          <a:pt x="15651" y="28664"/>
                          <a:pt x="16108" y="28945"/>
                        </a:cubicBezTo>
                        <a:cubicBezTo>
                          <a:pt x="16671" y="29262"/>
                          <a:pt x="17269" y="29437"/>
                          <a:pt x="17902" y="29508"/>
                        </a:cubicBezTo>
                        <a:cubicBezTo>
                          <a:pt x="17234" y="29015"/>
                          <a:pt x="15581" y="28277"/>
                          <a:pt x="15546" y="27292"/>
                        </a:cubicBezTo>
                        <a:cubicBezTo>
                          <a:pt x="15475" y="26589"/>
                          <a:pt x="15862" y="26026"/>
                          <a:pt x="16108" y="25252"/>
                        </a:cubicBezTo>
                        <a:cubicBezTo>
                          <a:pt x="17269" y="24584"/>
                          <a:pt x="18254" y="23740"/>
                          <a:pt x="19027" y="22685"/>
                        </a:cubicBezTo>
                        <a:cubicBezTo>
                          <a:pt x="20258" y="21313"/>
                          <a:pt x="21665" y="20118"/>
                          <a:pt x="23213" y="19168"/>
                        </a:cubicBezTo>
                        <a:cubicBezTo>
                          <a:pt x="24795" y="20118"/>
                          <a:pt x="26202" y="21313"/>
                          <a:pt x="27398" y="22685"/>
                        </a:cubicBezTo>
                        <a:cubicBezTo>
                          <a:pt x="28207" y="23705"/>
                          <a:pt x="29191" y="24549"/>
                          <a:pt x="30317" y="25182"/>
                        </a:cubicBezTo>
                        <a:cubicBezTo>
                          <a:pt x="30598" y="25956"/>
                          <a:pt x="30950" y="26518"/>
                          <a:pt x="30915" y="27222"/>
                        </a:cubicBezTo>
                        <a:cubicBezTo>
                          <a:pt x="30844" y="28207"/>
                          <a:pt x="29227" y="28945"/>
                          <a:pt x="28523" y="29473"/>
                        </a:cubicBezTo>
                        <a:cubicBezTo>
                          <a:pt x="29156" y="29367"/>
                          <a:pt x="29754" y="29191"/>
                          <a:pt x="30317" y="28910"/>
                        </a:cubicBezTo>
                        <a:cubicBezTo>
                          <a:pt x="30774" y="28593"/>
                          <a:pt x="31231" y="28347"/>
                          <a:pt x="31724" y="28101"/>
                        </a:cubicBezTo>
                        <a:lnTo>
                          <a:pt x="31724" y="28101"/>
                        </a:lnTo>
                        <a:cubicBezTo>
                          <a:pt x="31442" y="28875"/>
                          <a:pt x="31055" y="29648"/>
                          <a:pt x="30563" y="30317"/>
                        </a:cubicBezTo>
                        <a:cubicBezTo>
                          <a:pt x="29930" y="31126"/>
                          <a:pt x="28629" y="33236"/>
                          <a:pt x="28523" y="34326"/>
                        </a:cubicBezTo>
                        <a:cubicBezTo>
                          <a:pt x="28418" y="35416"/>
                          <a:pt x="28277" y="36612"/>
                          <a:pt x="28277" y="36612"/>
                        </a:cubicBezTo>
                        <a:cubicBezTo>
                          <a:pt x="28805" y="35627"/>
                          <a:pt x="29227" y="34572"/>
                          <a:pt x="29613" y="33517"/>
                        </a:cubicBezTo>
                        <a:cubicBezTo>
                          <a:pt x="30071" y="32110"/>
                          <a:pt x="32181" y="30281"/>
                          <a:pt x="32532" y="29402"/>
                        </a:cubicBezTo>
                        <a:lnTo>
                          <a:pt x="32532" y="29402"/>
                        </a:lnTo>
                        <a:cubicBezTo>
                          <a:pt x="32673" y="30457"/>
                          <a:pt x="32638" y="31512"/>
                          <a:pt x="32392" y="32567"/>
                        </a:cubicBezTo>
                        <a:cubicBezTo>
                          <a:pt x="32005" y="34150"/>
                          <a:pt x="31302" y="36049"/>
                          <a:pt x="31091" y="37350"/>
                        </a:cubicBezTo>
                        <a:cubicBezTo>
                          <a:pt x="30950" y="38089"/>
                          <a:pt x="30880" y="38722"/>
                          <a:pt x="30844" y="39109"/>
                        </a:cubicBezTo>
                        <a:cubicBezTo>
                          <a:pt x="30985" y="38546"/>
                          <a:pt x="31548" y="37456"/>
                          <a:pt x="32181" y="36014"/>
                        </a:cubicBezTo>
                        <a:cubicBezTo>
                          <a:pt x="32955" y="34361"/>
                          <a:pt x="33693" y="31301"/>
                          <a:pt x="33693" y="30493"/>
                        </a:cubicBezTo>
                        <a:cubicBezTo>
                          <a:pt x="33693" y="29684"/>
                          <a:pt x="33517" y="28945"/>
                          <a:pt x="32955" y="27362"/>
                        </a:cubicBezTo>
                        <a:cubicBezTo>
                          <a:pt x="32779" y="26835"/>
                          <a:pt x="32638" y="26307"/>
                          <a:pt x="32638" y="25745"/>
                        </a:cubicBezTo>
                        <a:lnTo>
                          <a:pt x="32638" y="25745"/>
                        </a:lnTo>
                        <a:cubicBezTo>
                          <a:pt x="33834" y="25885"/>
                          <a:pt x="33412" y="27011"/>
                          <a:pt x="33623" y="27679"/>
                        </a:cubicBezTo>
                        <a:cubicBezTo>
                          <a:pt x="33799" y="28312"/>
                          <a:pt x="36014" y="29086"/>
                          <a:pt x="36436" y="30879"/>
                        </a:cubicBezTo>
                        <a:cubicBezTo>
                          <a:pt x="36858" y="32673"/>
                          <a:pt x="35205" y="33306"/>
                          <a:pt x="34396" y="34748"/>
                        </a:cubicBezTo>
                        <a:cubicBezTo>
                          <a:pt x="33588" y="36225"/>
                          <a:pt x="33201" y="39355"/>
                          <a:pt x="33201" y="39355"/>
                        </a:cubicBezTo>
                        <a:cubicBezTo>
                          <a:pt x="33201" y="39355"/>
                          <a:pt x="33517" y="39074"/>
                          <a:pt x="33799" y="37843"/>
                        </a:cubicBezTo>
                        <a:cubicBezTo>
                          <a:pt x="34080" y="36612"/>
                          <a:pt x="34537" y="35381"/>
                          <a:pt x="35205" y="34713"/>
                        </a:cubicBezTo>
                        <a:cubicBezTo>
                          <a:pt x="35838" y="34009"/>
                          <a:pt x="36999" y="32884"/>
                          <a:pt x="36999" y="32884"/>
                        </a:cubicBezTo>
                        <a:cubicBezTo>
                          <a:pt x="36999" y="32884"/>
                          <a:pt x="37386" y="34537"/>
                          <a:pt x="37738" y="36084"/>
                        </a:cubicBezTo>
                        <a:cubicBezTo>
                          <a:pt x="38089" y="37632"/>
                          <a:pt x="37773" y="39390"/>
                          <a:pt x="38898" y="40410"/>
                        </a:cubicBezTo>
                        <a:cubicBezTo>
                          <a:pt x="39390" y="40797"/>
                          <a:pt x="39777" y="41254"/>
                          <a:pt x="40059" y="41782"/>
                        </a:cubicBezTo>
                        <a:cubicBezTo>
                          <a:pt x="39777" y="41043"/>
                          <a:pt x="39390" y="40340"/>
                          <a:pt x="38898" y="39707"/>
                        </a:cubicBezTo>
                        <a:cubicBezTo>
                          <a:pt x="38511" y="39214"/>
                          <a:pt x="38898" y="38019"/>
                          <a:pt x="38687" y="37456"/>
                        </a:cubicBezTo>
                        <a:lnTo>
                          <a:pt x="38687" y="37456"/>
                        </a:lnTo>
                        <a:cubicBezTo>
                          <a:pt x="39004" y="37843"/>
                          <a:pt x="39390" y="38159"/>
                          <a:pt x="39848" y="38406"/>
                        </a:cubicBezTo>
                        <a:cubicBezTo>
                          <a:pt x="40973" y="39039"/>
                          <a:pt x="42063" y="40621"/>
                          <a:pt x="42063" y="40621"/>
                        </a:cubicBezTo>
                        <a:cubicBezTo>
                          <a:pt x="42063" y="40621"/>
                          <a:pt x="41501" y="38863"/>
                          <a:pt x="40762" y="38265"/>
                        </a:cubicBezTo>
                        <a:cubicBezTo>
                          <a:pt x="39848" y="37386"/>
                          <a:pt x="39004" y="36471"/>
                          <a:pt x="38230" y="35522"/>
                        </a:cubicBezTo>
                        <a:lnTo>
                          <a:pt x="38124" y="34994"/>
                        </a:lnTo>
                        <a:cubicBezTo>
                          <a:pt x="37843" y="33658"/>
                          <a:pt x="37738" y="32532"/>
                          <a:pt x="37562" y="31477"/>
                        </a:cubicBezTo>
                        <a:lnTo>
                          <a:pt x="37562" y="31477"/>
                        </a:lnTo>
                        <a:cubicBezTo>
                          <a:pt x="38265" y="31759"/>
                          <a:pt x="39426" y="31829"/>
                          <a:pt x="39988" y="32356"/>
                        </a:cubicBezTo>
                        <a:cubicBezTo>
                          <a:pt x="40762" y="33130"/>
                          <a:pt x="41008" y="33517"/>
                          <a:pt x="41501" y="35064"/>
                        </a:cubicBezTo>
                        <a:cubicBezTo>
                          <a:pt x="41747" y="35909"/>
                          <a:pt x="42099" y="36682"/>
                          <a:pt x="42591" y="37350"/>
                        </a:cubicBezTo>
                        <a:cubicBezTo>
                          <a:pt x="42415" y="36788"/>
                          <a:pt x="42310" y="36190"/>
                          <a:pt x="42274" y="35592"/>
                        </a:cubicBezTo>
                        <a:cubicBezTo>
                          <a:pt x="42239" y="34713"/>
                          <a:pt x="41466" y="33447"/>
                          <a:pt x="41465" y="33447"/>
                        </a:cubicBezTo>
                        <a:lnTo>
                          <a:pt x="41465" y="33447"/>
                        </a:lnTo>
                        <a:cubicBezTo>
                          <a:pt x="41832" y="33656"/>
                          <a:pt x="42257" y="33768"/>
                          <a:pt x="42683" y="33768"/>
                        </a:cubicBezTo>
                        <a:cubicBezTo>
                          <a:pt x="42829" y="33768"/>
                          <a:pt x="42975" y="33755"/>
                          <a:pt x="43118" y="33728"/>
                        </a:cubicBezTo>
                        <a:cubicBezTo>
                          <a:pt x="43231" y="33717"/>
                          <a:pt x="43356" y="33712"/>
                          <a:pt x="43489" y="33712"/>
                        </a:cubicBezTo>
                        <a:cubicBezTo>
                          <a:pt x="44643" y="33712"/>
                          <a:pt x="46424" y="34080"/>
                          <a:pt x="46424" y="34080"/>
                        </a:cubicBezTo>
                        <a:cubicBezTo>
                          <a:pt x="45580" y="33552"/>
                          <a:pt x="44631" y="33271"/>
                          <a:pt x="43611" y="33201"/>
                        </a:cubicBezTo>
                        <a:cubicBezTo>
                          <a:pt x="42204" y="33165"/>
                          <a:pt x="41536" y="32603"/>
                          <a:pt x="40832" y="32216"/>
                        </a:cubicBezTo>
                        <a:cubicBezTo>
                          <a:pt x="40129" y="31829"/>
                          <a:pt x="38617" y="30704"/>
                          <a:pt x="37175" y="30387"/>
                        </a:cubicBezTo>
                        <a:cubicBezTo>
                          <a:pt x="36999" y="30000"/>
                          <a:pt x="36753" y="29613"/>
                          <a:pt x="36471" y="29262"/>
                        </a:cubicBezTo>
                        <a:cubicBezTo>
                          <a:pt x="36964" y="29262"/>
                          <a:pt x="37456" y="29191"/>
                          <a:pt x="37949" y="29051"/>
                        </a:cubicBezTo>
                        <a:cubicBezTo>
                          <a:pt x="38502" y="28934"/>
                          <a:pt x="39056" y="28866"/>
                          <a:pt x="39609" y="28866"/>
                        </a:cubicBezTo>
                        <a:cubicBezTo>
                          <a:pt x="39724" y="28866"/>
                          <a:pt x="39839" y="28869"/>
                          <a:pt x="39953" y="28875"/>
                        </a:cubicBezTo>
                        <a:cubicBezTo>
                          <a:pt x="39461" y="28593"/>
                          <a:pt x="38898" y="28418"/>
                          <a:pt x="38335" y="28382"/>
                        </a:cubicBezTo>
                        <a:cubicBezTo>
                          <a:pt x="38253" y="28379"/>
                          <a:pt x="38172" y="28378"/>
                          <a:pt x="38091" y="28378"/>
                        </a:cubicBezTo>
                        <a:cubicBezTo>
                          <a:pt x="37784" y="28378"/>
                          <a:pt x="37485" y="28395"/>
                          <a:pt x="37193" y="28395"/>
                        </a:cubicBezTo>
                        <a:cubicBezTo>
                          <a:pt x="36670" y="28395"/>
                          <a:pt x="36172" y="28340"/>
                          <a:pt x="35698" y="28031"/>
                        </a:cubicBezTo>
                        <a:cubicBezTo>
                          <a:pt x="34854" y="27468"/>
                          <a:pt x="35029" y="26765"/>
                          <a:pt x="34643" y="25921"/>
                        </a:cubicBezTo>
                        <a:cubicBezTo>
                          <a:pt x="34502" y="25639"/>
                          <a:pt x="34326" y="25393"/>
                          <a:pt x="34150" y="25147"/>
                        </a:cubicBezTo>
                        <a:cubicBezTo>
                          <a:pt x="34432" y="25041"/>
                          <a:pt x="34713" y="24901"/>
                          <a:pt x="34959" y="24725"/>
                        </a:cubicBezTo>
                        <a:cubicBezTo>
                          <a:pt x="35909" y="24865"/>
                          <a:pt x="37280" y="25006"/>
                          <a:pt x="37913" y="25604"/>
                        </a:cubicBezTo>
                        <a:cubicBezTo>
                          <a:pt x="38828" y="26448"/>
                          <a:pt x="39672" y="27714"/>
                          <a:pt x="40832" y="28101"/>
                        </a:cubicBezTo>
                        <a:cubicBezTo>
                          <a:pt x="41958" y="28488"/>
                          <a:pt x="43892" y="31231"/>
                          <a:pt x="43892" y="31231"/>
                        </a:cubicBezTo>
                        <a:cubicBezTo>
                          <a:pt x="43892" y="31231"/>
                          <a:pt x="43998" y="30668"/>
                          <a:pt x="43329" y="29824"/>
                        </a:cubicBezTo>
                        <a:cubicBezTo>
                          <a:pt x="42907" y="29332"/>
                          <a:pt x="42556" y="28769"/>
                          <a:pt x="42274" y="28207"/>
                        </a:cubicBezTo>
                        <a:lnTo>
                          <a:pt x="42274" y="28207"/>
                        </a:lnTo>
                        <a:cubicBezTo>
                          <a:pt x="42573" y="28259"/>
                          <a:pt x="42872" y="28286"/>
                          <a:pt x="43171" y="28286"/>
                        </a:cubicBezTo>
                        <a:cubicBezTo>
                          <a:pt x="43470" y="28286"/>
                          <a:pt x="43769" y="28259"/>
                          <a:pt x="44068" y="28207"/>
                        </a:cubicBezTo>
                        <a:cubicBezTo>
                          <a:pt x="44842" y="28031"/>
                          <a:pt x="45545" y="27925"/>
                          <a:pt x="45545" y="27925"/>
                        </a:cubicBezTo>
                        <a:cubicBezTo>
                          <a:pt x="44842" y="27784"/>
                          <a:pt x="44173" y="27679"/>
                          <a:pt x="43505" y="27644"/>
                        </a:cubicBezTo>
                        <a:cubicBezTo>
                          <a:pt x="43426" y="27647"/>
                          <a:pt x="43347" y="27648"/>
                          <a:pt x="43269" y="27648"/>
                        </a:cubicBezTo>
                        <a:cubicBezTo>
                          <a:pt x="42404" y="27648"/>
                          <a:pt x="41571" y="27471"/>
                          <a:pt x="40797" y="27116"/>
                        </a:cubicBezTo>
                        <a:cubicBezTo>
                          <a:pt x="39848" y="26483"/>
                          <a:pt x="38968" y="25780"/>
                          <a:pt x="38160" y="24971"/>
                        </a:cubicBezTo>
                        <a:cubicBezTo>
                          <a:pt x="37738" y="24549"/>
                          <a:pt x="36647" y="24232"/>
                          <a:pt x="35874" y="24021"/>
                        </a:cubicBezTo>
                        <a:cubicBezTo>
                          <a:pt x="36823" y="23494"/>
                          <a:pt x="37913" y="23142"/>
                          <a:pt x="39004" y="23072"/>
                        </a:cubicBezTo>
                        <a:cubicBezTo>
                          <a:pt x="39047" y="23069"/>
                          <a:pt x="39094" y="23068"/>
                          <a:pt x="39142" y="23068"/>
                        </a:cubicBezTo>
                        <a:cubicBezTo>
                          <a:pt x="40510" y="23068"/>
                          <a:pt x="43822" y="23986"/>
                          <a:pt x="43822" y="23986"/>
                        </a:cubicBezTo>
                        <a:lnTo>
                          <a:pt x="41712" y="22966"/>
                        </a:lnTo>
                        <a:cubicBezTo>
                          <a:pt x="41149" y="22720"/>
                          <a:pt x="40551" y="22509"/>
                          <a:pt x="39918" y="22404"/>
                        </a:cubicBezTo>
                        <a:cubicBezTo>
                          <a:pt x="40446" y="22157"/>
                          <a:pt x="40868" y="21735"/>
                          <a:pt x="41079" y="21173"/>
                        </a:cubicBezTo>
                        <a:cubicBezTo>
                          <a:pt x="41254" y="20751"/>
                          <a:pt x="41430" y="20329"/>
                          <a:pt x="41536" y="19871"/>
                        </a:cubicBezTo>
                        <a:lnTo>
                          <a:pt x="41536" y="19871"/>
                        </a:lnTo>
                        <a:cubicBezTo>
                          <a:pt x="41536" y="19872"/>
                          <a:pt x="40375" y="21173"/>
                          <a:pt x="39566" y="21595"/>
                        </a:cubicBezTo>
                        <a:cubicBezTo>
                          <a:pt x="38780" y="21971"/>
                          <a:pt x="36497" y="23145"/>
                          <a:pt x="35951" y="23145"/>
                        </a:cubicBezTo>
                        <a:cubicBezTo>
                          <a:pt x="35935" y="23145"/>
                          <a:pt x="35921" y="23144"/>
                          <a:pt x="35909" y="23142"/>
                        </a:cubicBezTo>
                        <a:cubicBezTo>
                          <a:pt x="36401" y="22298"/>
                          <a:pt x="37104" y="21630"/>
                          <a:pt x="37949" y="21138"/>
                        </a:cubicBezTo>
                        <a:cubicBezTo>
                          <a:pt x="37825" y="21118"/>
                          <a:pt x="37702" y="21108"/>
                          <a:pt x="37581" y="21108"/>
                        </a:cubicBezTo>
                        <a:cubicBezTo>
                          <a:pt x="37052" y="21108"/>
                          <a:pt x="36563" y="21299"/>
                          <a:pt x="36190" y="21700"/>
                        </a:cubicBezTo>
                        <a:cubicBezTo>
                          <a:pt x="35452" y="22474"/>
                          <a:pt x="35381" y="23072"/>
                          <a:pt x="34502" y="23529"/>
                        </a:cubicBezTo>
                        <a:cubicBezTo>
                          <a:pt x="33848" y="23869"/>
                          <a:pt x="33545" y="24053"/>
                          <a:pt x="33085" y="24053"/>
                        </a:cubicBezTo>
                        <a:cubicBezTo>
                          <a:pt x="32926" y="24053"/>
                          <a:pt x="32749" y="24031"/>
                          <a:pt x="32532" y="23986"/>
                        </a:cubicBezTo>
                        <a:cubicBezTo>
                          <a:pt x="32497" y="23951"/>
                          <a:pt x="32427" y="23951"/>
                          <a:pt x="32392" y="23916"/>
                        </a:cubicBezTo>
                        <a:cubicBezTo>
                          <a:pt x="32427" y="23740"/>
                          <a:pt x="32532" y="23529"/>
                          <a:pt x="32638" y="23353"/>
                        </a:cubicBezTo>
                        <a:cubicBezTo>
                          <a:pt x="33306" y="22333"/>
                          <a:pt x="34045" y="21349"/>
                          <a:pt x="34889" y="20434"/>
                        </a:cubicBezTo>
                        <a:cubicBezTo>
                          <a:pt x="35838" y="19414"/>
                          <a:pt x="37351" y="19660"/>
                          <a:pt x="39250" y="19520"/>
                        </a:cubicBezTo>
                        <a:cubicBezTo>
                          <a:pt x="40446" y="19449"/>
                          <a:pt x="41641" y="19309"/>
                          <a:pt x="42802" y="19133"/>
                        </a:cubicBezTo>
                        <a:cubicBezTo>
                          <a:pt x="42802" y="19133"/>
                          <a:pt x="41817" y="18957"/>
                          <a:pt x="40727" y="18781"/>
                        </a:cubicBezTo>
                        <a:cubicBezTo>
                          <a:pt x="40246" y="18752"/>
                          <a:pt x="39765" y="18735"/>
                          <a:pt x="39282" y="18735"/>
                        </a:cubicBezTo>
                        <a:cubicBezTo>
                          <a:pt x="38599" y="18735"/>
                          <a:pt x="37910" y="18769"/>
                          <a:pt x="37210" y="18852"/>
                        </a:cubicBezTo>
                        <a:cubicBezTo>
                          <a:pt x="37491" y="18429"/>
                          <a:pt x="37843" y="18043"/>
                          <a:pt x="38265" y="17761"/>
                        </a:cubicBezTo>
                        <a:cubicBezTo>
                          <a:pt x="39215" y="17128"/>
                          <a:pt x="40164" y="16566"/>
                          <a:pt x="41184" y="16038"/>
                        </a:cubicBezTo>
                        <a:lnTo>
                          <a:pt x="41184" y="16038"/>
                        </a:lnTo>
                        <a:cubicBezTo>
                          <a:pt x="40094" y="16284"/>
                          <a:pt x="39039" y="16671"/>
                          <a:pt x="38054" y="17128"/>
                        </a:cubicBezTo>
                        <a:cubicBezTo>
                          <a:pt x="37386" y="17550"/>
                          <a:pt x="36823" y="18113"/>
                          <a:pt x="36401" y="18781"/>
                        </a:cubicBezTo>
                        <a:cubicBezTo>
                          <a:pt x="36542" y="18148"/>
                          <a:pt x="36718" y="17515"/>
                          <a:pt x="36999" y="16917"/>
                        </a:cubicBezTo>
                        <a:cubicBezTo>
                          <a:pt x="37527" y="15581"/>
                          <a:pt x="37175" y="14209"/>
                          <a:pt x="37913" y="13365"/>
                        </a:cubicBezTo>
                        <a:cubicBezTo>
                          <a:pt x="38511" y="12662"/>
                          <a:pt x="39039" y="11958"/>
                          <a:pt x="39496" y="11185"/>
                        </a:cubicBezTo>
                        <a:lnTo>
                          <a:pt x="39496" y="11185"/>
                        </a:lnTo>
                        <a:cubicBezTo>
                          <a:pt x="39004" y="11677"/>
                          <a:pt x="38476" y="12099"/>
                          <a:pt x="37913" y="12521"/>
                        </a:cubicBezTo>
                        <a:cubicBezTo>
                          <a:pt x="36999" y="13189"/>
                          <a:pt x="36612" y="14842"/>
                          <a:pt x="36612" y="14842"/>
                        </a:cubicBezTo>
                        <a:cubicBezTo>
                          <a:pt x="36542" y="13822"/>
                          <a:pt x="35381" y="12978"/>
                          <a:pt x="35381" y="12978"/>
                        </a:cubicBezTo>
                        <a:lnTo>
                          <a:pt x="35381" y="12978"/>
                        </a:lnTo>
                        <a:cubicBezTo>
                          <a:pt x="35698" y="13857"/>
                          <a:pt x="35944" y="14772"/>
                          <a:pt x="36085" y="15721"/>
                        </a:cubicBezTo>
                        <a:cubicBezTo>
                          <a:pt x="36190" y="16777"/>
                          <a:pt x="35135" y="18781"/>
                          <a:pt x="34924" y="18781"/>
                        </a:cubicBezTo>
                        <a:cubicBezTo>
                          <a:pt x="34678" y="18781"/>
                          <a:pt x="34502" y="17410"/>
                          <a:pt x="34256" y="16566"/>
                        </a:cubicBezTo>
                        <a:cubicBezTo>
                          <a:pt x="34045" y="15686"/>
                          <a:pt x="33763" y="14596"/>
                          <a:pt x="34080" y="13471"/>
                        </a:cubicBezTo>
                        <a:cubicBezTo>
                          <a:pt x="34432" y="12345"/>
                          <a:pt x="33869" y="10903"/>
                          <a:pt x="33869" y="10903"/>
                        </a:cubicBezTo>
                        <a:cubicBezTo>
                          <a:pt x="33834" y="11536"/>
                          <a:pt x="33763" y="12169"/>
                          <a:pt x="33623" y="12802"/>
                        </a:cubicBezTo>
                        <a:cubicBezTo>
                          <a:pt x="33482" y="13506"/>
                          <a:pt x="33447" y="14209"/>
                          <a:pt x="33517" y="14913"/>
                        </a:cubicBezTo>
                        <a:cubicBezTo>
                          <a:pt x="33517" y="14913"/>
                          <a:pt x="33271" y="14561"/>
                          <a:pt x="32743" y="13717"/>
                        </a:cubicBezTo>
                        <a:cubicBezTo>
                          <a:pt x="32251" y="12838"/>
                          <a:pt x="30669" y="12169"/>
                          <a:pt x="30669" y="12169"/>
                        </a:cubicBezTo>
                        <a:lnTo>
                          <a:pt x="30669" y="12169"/>
                        </a:lnTo>
                        <a:cubicBezTo>
                          <a:pt x="31126" y="12732"/>
                          <a:pt x="31618" y="13260"/>
                          <a:pt x="32110" y="13752"/>
                        </a:cubicBezTo>
                        <a:cubicBezTo>
                          <a:pt x="32990" y="14631"/>
                          <a:pt x="32919" y="16038"/>
                          <a:pt x="33341" y="17304"/>
                        </a:cubicBezTo>
                        <a:cubicBezTo>
                          <a:pt x="33763" y="18570"/>
                          <a:pt x="33974" y="19766"/>
                          <a:pt x="32919" y="21032"/>
                        </a:cubicBezTo>
                        <a:cubicBezTo>
                          <a:pt x="32603" y="21419"/>
                          <a:pt x="32181" y="21771"/>
                          <a:pt x="31688" y="21982"/>
                        </a:cubicBezTo>
                        <a:cubicBezTo>
                          <a:pt x="31794" y="21102"/>
                          <a:pt x="31829" y="19731"/>
                          <a:pt x="31231" y="18922"/>
                        </a:cubicBezTo>
                        <a:cubicBezTo>
                          <a:pt x="30669" y="18254"/>
                          <a:pt x="30528" y="17374"/>
                          <a:pt x="30809" y="16601"/>
                        </a:cubicBezTo>
                        <a:lnTo>
                          <a:pt x="30809" y="16601"/>
                        </a:lnTo>
                        <a:cubicBezTo>
                          <a:pt x="30809" y="16601"/>
                          <a:pt x="29789" y="17656"/>
                          <a:pt x="30141" y="18183"/>
                        </a:cubicBezTo>
                        <a:cubicBezTo>
                          <a:pt x="30493" y="18746"/>
                          <a:pt x="31231" y="19836"/>
                          <a:pt x="31020" y="20786"/>
                        </a:cubicBezTo>
                        <a:cubicBezTo>
                          <a:pt x="30774" y="21735"/>
                          <a:pt x="30282" y="22298"/>
                          <a:pt x="29930" y="22298"/>
                        </a:cubicBezTo>
                        <a:cubicBezTo>
                          <a:pt x="29578" y="22263"/>
                          <a:pt x="27925" y="19555"/>
                          <a:pt x="26308" y="18641"/>
                        </a:cubicBezTo>
                        <a:cubicBezTo>
                          <a:pt x="24690" y="17761"/>
                          <a:pt x="24795" y="16425"/>
                          <a:pt x="24795" y="13963"/>
                        </a:cubicBezTo>
                        <a:lnTo>
                          <a:pt x="24795" y="282"/>
                        </a:lnTo>
                        <a:cubicBezTo>
                          <a:pt x="24795" y="282"/>
                          <a:pt x="23986" y="106"/>
                          <a:pt x="23529" y="71"/>
                        </a:cubicBezTo>
                        <a:lnTo>
                          <a:pt x="235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5993250" y="4685064"/>
                    <a:ext cx="706" cy="2785"/>
                  </a:xfrm>
                  <a:custGeom>
                    <a:avLst/>
                    <a:gdLst/>
                    <a:ahLst/>
                    <a:cxnLst/>
                    <a:rect l="l" t="t" r="r" b="b"/>
                    <a:pathLst>
                      <a:path w="36" h="142" extrusionOk="0">
                        <a:moveTo>
                          <a:pt x="36" y="1"/>
                        </a:moveTo>
                        <a:lnTo>
                          <a:pt x="36" y="1"/>
                        </a:lnTo>
                        <a:cubicBezTo>
                          <a:pt x="0" y="36"/>
                          <a:pt x="0" y="106"/>
                          <a:pt x="0" y="141"/>
                        </a:cubicBezTo>
                        <a:cubicBezTo>
                          <a:pt x="0" y="141"/>
                          <a:pt x="0" y="106"/>
                          <a:pt x="36" y="1"/>
                        </a:cubicBezTo>
                        <a:close/>
                      </a:path>
                    </a:pathLst>
                  </a:custGeom>
                  <a:solidFill>
                    <a:srgbClr val="FEF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6187061" y="4645055"/>
                    <a:ext cx="1412" cy="6374"/>
                  </a:xfrm>
                  <a:custGeom>
                    <a:avLst/>
                    <a:gdLst/>
                    <a:ahLst/>
                    <a:cxnLst/>
                    <a:rect l="l" t="t" r="r" b="b"/>
                    <a:pathLst>
                      <a:path w="72" h="325" extrusionOk="0">
                        <a:moveTo>
                          <a:pt x="1" y="1"/>
                        </a:moveTo>
                        <a:lnTo>
                          <a:pt x="1" y="1"/>
                        </a:lnTo>
                        <a:cubicBezTo>
                          <a:pt x="25" y="197"/>
                          <a:pt x="50" y="325"/>
                          <a:pt x="63" y="325"/>
                        </a:cubicBezTo>
                        <a:cubicBezTo>
                          <a:pt x="68" y="325"/>
                          <a:pt x="71" y="300"/>
                          <a:pt x="71" y="247"/>
                        </a:cubicBezTo>
                        <a:cubicBezTo>
                          <a:pt x="71" y="142"/>
                          <a:pt x="36" y="71"/>
                          <a:pt x="1" y="1"/>
                        </a:cubicBezTo>
                        <a:close/>
                      </a:path>
                    </a:pathLst>
                  </a:custGeom>
                  <a:solidFill>
                    <a:srgbClr val="FEF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6296734" y="3895995"/>
                    <a:ext cx="79352" cy="20711"/>
                  </a:xfrm>
                  <a:custGeom>
                    <a:avLst/>
                    <a:gdLst/>
                    <a:ahLst/>
                    <a:cxnLst/>
                    <a:rect l="l" t="t" r="r" b="b"/>
                    <a:pathLst>
                      <a:path w="4046" h="1056" extrusionOk="0">
                        <a:moveTo>
                          <a:pt x="1" y="0"/>
                        </a:moveTo>
                        <a:lnTo>
                          <a:pt x="36" y="1055"/>
                        </a:lnTo>
                        <a:lnTo>
                          <a:pt x="4010" y="1055"/>
                        </a:lnTo>
                        <a:lnTo>
                          <a:pt x="40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6298813" y="3978073"/>
                    <a:ext cx="75194" cy="18632"/>
                  </a:xfrm>
                  <a:custGeom>
                    <a:avLst/>
                    <a:gdLst/>
                    <a:ahLst/>
                    <a:cxnLst/>
                    <a:rect l="l" t="t" r="r" b="b"/>
                    <a:pathLst>
                      <a:path w="3834" h="950" extrusionOk="0">
                        <a:moveTo>
                          <a:pt x="0" y="0"/>
                        </a:moveTo>
                        <a:lnTo>
                          <a:pt x="35" y="950"/>
                        </a:lnTo>
                        <a:lnTo>
                          <a:pt x="3834" y="950"/>
                        </a:lnTo>
                        <a:lnTo>
                          <a:pt x="38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6300185" y="4052561"/>
                    <a:ext cx="72449" cy="17259"/>
                  </a:xfrm>
                  <a:custGeom>
                    <a:avLst/>
                    <a:gdLst/>
                    <a:ahLst/>
                    <a:cxnLst/>
                    <a:rect l="l" t="t" r="r" b="b"/>
                    <a:pathLst>
                      <a:path w="3694" h="880" extrusionOk="0">
                        <a:moveTo>
                          <a:pt x="1" y="1"/>
                        </a:moveTo>
                        <a:lnTo>
                          <a:pt x="36" y="880"/>
                        </a:lnTo>
                        <a:lnTo>
                          <a:pt x="3658" y="880"/>
                        </a:lnTo>
                        <a:lnTo>
                          <a:pt x="36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6302264" y="4120852"/>
                    <a:ext cx="68997" cy="15886"/>
                  </a:xfrm>
                  <a:custGeom>
                    <a:avLst/>
                    <a:gdLst/>
                    <a:ahLst/>
                    <a:cxnLst/>
                    <a:rect l="l" t="t" r="r" b="b"/>
                    <a:pathLst>
                      <a:path w="3518" h="810" extrusionOk="0">
                        <a:moveTo>
                          <a:pt x="0" y="0"/>
                        </a:moveTo>
                        <a:lnTo>
                          <a:pt x="0" y="809"/>
                        </a:lnTo>
                        <a:lnTo>
                          <a:pt x="3482" y="809"/>
                        </a:lnTo>
                        <a:lnTo>
                          <a:pt x="35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6303637" y="4183612"/>
                    <a:ext cx="65545" cy="14513"/>
                  </a:xfrm>
                  <a:custGeom>
                    <a:avLst/>
                    <a:gdLst/>
                    <a:ahLst/>
                    <a:cxnLst/>
                    <a:rect l="l" t="t" r="r" b="b"/>
                    <a:pathLst>
                      <a:path w="3342" h="740" extrusionOk="0">
                        <a:moveTo>
                          <a:pt x="1" y="1"/>
                        </a:moveTo>
                        <a:lnTo>
                          <a:pt x="1" y="739"/>
                        </a:lnTo>
                        <a:lnTo>
                          <a:pt x="3342" y="739"/>
                        </a:lnTo>
                        <a:lnTo>
                          <a:pt x="3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0" name="Google Shape;190;p16"/>
                <p:cNvCxnSpPr/>
                <p:nvPr/>
              </p:nvCxnSpPr>
              <p:spPr>
                <a:xfrm rot="10800000" flipH="1">
                  <a:off x="5119700" y="3388675"/>
                  <a:ext cx="16800" cy="552300"/>
                </a:xfrm>
                <a:prstGeom prst="straightConnector1">
                  <a:avLst/>
                </a:prstGeom>
                <a:noFill/>
                <a:ln w="9525" cap="flat" cmpd="sng">
                  <a:solidFill>
                    <a:schemeClr val="dk1"/>
                  </a:solidFill>
                  <a:prstDash val="solid"/>
                  <a:round/>
                  <a:headEnd type="none" w="med" len="med"/>
                  <a:tailEnd type="none" w="med" len="med"/>
                </a:ln>
              </p:spPr>
            </p:cxnSp>
            <p:cxnSp>
              <p:nvCxnSpPr>
                <p:cNvPr id="191" name="Google Shape;191;p16"/>
                <p:cNvCxnSpPr/>
                <p:nvPr/>
              </p:nvCxnSpPr>
              <p:spPr>
                <a:xfrm rot="10800000">
                  <a:off x="6146019" y="3381531"/>
                  <a:ext cx="16800" cy="552300"/>
                </a:xfrm>
                <a:prstGeom prst="straightConnector1">
                  <a:avLst/>
                </a:prstGeom>
                <a:noFill/>
                <a:ln w="9525" cap="flat" cmpd="sng">
                  <a:solidFill>
                    <a:schemeClr val="dk1"/>
                  </a:solidFill>
                  <a:prstDash val="solid"/>
                  <a:round/>
                  <a:headEnd type="none" w="med" len="med"/>
                  <a:tailEnd type="none" w="med" len="med"/>
                </a:ln>
              </p:spPr>
            </p:cxnSp>
          </p:grpSp>
        </p:grpSp>
        <p:sp>
          <p:nvSpPr>
            <p:cNvPr id="192" name="Google Shape;192;p16"/>
            <p:cNvSpPr/>
            <p:nvPr/>
          </p:nvSpPr>
          <p:spPr>
            <a:xfrm>
              <a:off x="5538664" y="2713187"/>
              <a:ext cx="51735" cy="27788"/>
            </a:xfrm>
            <a:custGeom>
              <a:avLst/>
              <a:gdLst/>
              <a:ahLst/>
              <a:cxnLst/>
              <a:rect l="l" t="t" r="r" b="b"/>
              <a:pathLst>
                <a:path w="2850" h="1531" extrusionOk="0">
                  <a:moveTo>
                    <a:pt x="1130" y="1"/>
                  </a:moveTo>
                  <a:cubicBezTo>
                    <a:pt x="589" y="1"/>
                    <a:pt x="162" y="197"/>
                    <a:pt x="106" y="502"/>
                  </a:cubicBezTo>
                  <a:cubicBezTo>
                    <a:pt x="1" y="889"/>
                    <a:pt x="563" y="1311"/>
                    <a:pt x="1302" y="1487"/>
                  </a:cubicBezTo>
                  <a:cubicBezTo>
                    <a:pt x="1450" y="1516"/>
                    <a:pt x="1597" y="1530"/>
                    <a:pt x="1738" y="1530"/>
                  </a:cubicBezTo>
                  <a:cubicBezTo>
                    <a:pt x="2262" y="1530"/>
                    <a:pt x="2696" y="1334"/>
                    <a:pt x="2779" y="1029"/>
                  </a:cubicBezTo>
                  <a:cubicBezTo>
                    <a:pt x="2849" y="642"/>
                    <a:pt x="2322" y="220"/>
                    <a:pt x="1583" y="45"/>
                  </a:cubicBezTo>
                  <a:cubicBezTo>
                    <a:pt x="1427" y="15"/>
                    <a:pt x="1275" y="1"/>
                    <a:pt x="1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4911217" y="2696975"/>
              <a:ext cx="272630" cy="54791"/>
            </a:xfrm>
            <a:custGeom>
              <a:avLst/>
              <a:gdLst/>
              <a:ahLst/>
              <a:cxnLst/>
              <a:rect l="l" t="t" r="r" b="b"/>
              <a:pathLst>
                <a:path w="15405" h="3096" extrusionOk="0">
                  <a:moveTo>
                    <a:pt x="15404" y="1829"/>
                  </a:moveTo>
                  <a:lnTo>
                    <a:pt x="13857" y="774"/>
                  </a:lnTo>
                  <a:lnTo>
                    <a:pt x="13857" y="1478"/>
                  </a:lnTo>
                  <a:cubicBezTo>
                    <a:pt x="12661" y="1478"/>
                    <a:pt x="2392" y="704"/>
                    <a:pt x="70" y="0"/>
                  </a:cubicBezTo>
                  <a:cubicBezTo>
                    <a:pt x="70" y="387"/>
                    <a:pt x="0" y="2744"/>
                    <a:pt x="0" y="3095"/>
                  </a:cubicBezTo>
                  <a:cubicBezTo>
                    <a:pt x="1829" y="2497"/>
                    <a:pt x="11360" y="2075"/>
                    <a:pt x="13892" y="2251"/>
                  </a:cubicBezTo>
                  <a:lnTo>
                    <a:pt x="13892" y="299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16"/>
          <p:cNvSpPr txBox="1">
            <a:spLocks noGrp="1"/>
          </p:cNvSpPr>
          <p:nvPr>
            <p:ph type="title"/>
          </p:nvPr>
        </p:nvSpPr>
        <p:spPr>
          <a:xfrm>
            <a:off x="457200" y="26405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Pathophysiology</a:t>
            </a:r>
            <a:endParaRPr dirty="0"/>
          </a:p>
        </p:txBody>
      </p:sp>
      <p:sp>
        <p:nvSpPr>
          <p:cNvPr id="195" name="Google Shape;195;p16"/>
          <p:cNvSpPr/>
          <p:nvPr/>
        </p:nvSpPr>
        <p:spPr>
          <a:xfrm>
            <a:off x="4759957" y="5121933"/>
            <a:ext cx="24849" cy="18534"/>
          </a:xfrm>
          <a:custGeom>
            <a:avLst/>
            <a:gdLst/>
            <a:ahLst/>
            <a:cxnLst/>
            <a:rect l="l" t="t" r="r" b="b"/>
            <a:pathLst>
              <a:path w="1267" h="945" extrusionOk="0">
                <a:moveTo>
                  <a:pt x="445" y="1"/>
                </a:moveTo>
                <a:cubicBezTo>
                  <a:pt x="309" y="1"/>
                  <a:pt x="197" y="53"/>
                  <a:pt x="141" y="164"/>
                </a:cubicBezTo>
                <a:cubicBezTo>
                  <a:pt x="1" y="340"/>
                  <a:pt x="141" y="656"/>
                  <a:pt x="423" y="832"/>
                </a:cubicBezTo>
                <a:cubicBezTo>
                  <a:pt x="544" y="908"/>
                  <a:pt x="679" y="944"/>
                  <a:pt x="801" y="944"/>
                </a:cubicBezTo>
                <a:cubicBezTo>
                  <a:pt x="962" y="944"/>
                  <a:pt x="1101" y="881"/>
                  <a:pt x="1161" y="762"/>
                </a:cubicBezTo>
                <a:cubicBezTo>
                  <a:pt x="1267" y="586"/>
                  <a:pt x="1126" y="269"/>
                  <a:pt x="845" y="129"/>
                </a:cubicBezTo>
                <a:cubicBezTo>
                  <a:pt x="711" y="45"/>
                  <a:pt x="568" y="1"/>
                  <a:pt x="445" y="1"/>
                </a:cubicBezTo>
                <a:close/>
              </a:path>
            </a:pathLst>
          </a:custGeom>
          <a:solidFill>
            <a:srgbClr val="C76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6"/>
          <p:cNvGrpSpPr/>
          <p:nvPr/>
        </p:nvGrpSpPr>
        <p:grpSpPr>
          <a:xfrm>
            <a:off x="425978" y="1180869"/>
            <a:ext cx="1895238" cy="1748556"/>
            <a:chOff x="456675" y="1156100"/>
            <a:chExt cx="1824900" cy="1537700"/>
          </a:xfrm>
        </p:grpSpPr>
        <p:sp>
          <p:nvSpPr>
            <p:cNvPr id="197" name="Google Shape;197;p16"/>
            <p:cNvSpPr txBox="1"/>
            <p:nvPr/>
          </p:nvSpPr>
          <p:spPr>
            <a:xfrm>
              <a:off x="456675" y="1755400"/>
              <a:ext cx="1824900" cy="26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solidFill>
                    <a:schemeClr val="accent2"/>
                  </a:solidFill>
                  <a:latin typeface="Fira Sans Extra Condensed SemiBold"/>
                  <a:ea typeface="Fira Sans Extra Condensed SemiBold"/>
                  <a:cs typeface="Fira Sans Extra Condensed SemiBold"/>
                  <a:sym typeface="Fira Sans Extra Condensed SemiBold"/>
                </a:rPr>
                <a:t>Clinical picture</a:t>
              </a:r>
              <a:endParaRPr sz="2000" dirty="0">
                <a:solidFill>
                  <a:schemeClr val="accent2"/>
                </a:solidFill>
                <a:latin typeface="Fira Sans Extra Condensed SemiBold"/>
                <a:ea typeface="Fira Sans Extra Condensed SemiBold"/>
                <a:cs typeface="Fira Sans Extra Condensed SemiBold"/>
                <a:sym typeface="Fira Sans Extra Condensed SemiBold"/>
              </a:endParaRPr>
            </a:p>
          </p:txBody>
        </p:sp>
        <p:sp>
          <p:nvSpPr>
            <p:cNvPr id="198" name="Google Shape;198;p16"/>
            <p:cNvSpPr txBox="1"/>
            <p:nvPr/>
          </p:nvSpPr>
          <p:spPr>
            <a:xfrm>
              <a:off x="456675" y="2121100"/>
              <a:ext cx="18249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smtClean="0">
                  <a:solidFill>
                    <a:schemeClr val="dk1"/>
                  </a:solidFill>
                  <a:latin typeface="Roboto"/>
                  <a:ea typeface="Roboto"/>
                  <a:cs typeface="Roboto"/>
                  <a:sym typeface="Roboto"/>
                </a:rPr>
                <a:t>Different pathophysiology means different clinical picture</a:t>
              </a:r>
            </a:p>
            <a:p>
              <a:pPr marL="0" lvl="0" indent="0" algn="l" rtl="0">
                <a:spcBef>
                  <a:spcPts val="0"/>
                </a:spcBef>
                <a:spcAft>
                  <a:spcPts val="0"/>
                </a:spcAft>
                <a:buNone/>
              </a:pPr>
              <a:r>
                <a:rPr lang="en-US" sz="1200" dirty="0" smtClean="0">
                  <a:solidFill>
                    <a:schemeClr val="dk1"/>
                  </a:solidFill>
                  <a:latin typeface="Roboto"/>
                  <a:ea typeface="Roboto"/>
                  <a:cs typeface="Roboto"/>
                  <a:sym typeface="Roboto"/>
                </a:rPr>
                <a:t>Symptoms </a:t>
              </a:r>
              <a:r>
                <a:rPr lang="en-US" sz="1200" dirty="0" err="1" smtClean="0">
                  <a:solidFill>
                    <a:schemeClr val="dk1"/>
                  </a:solidFill>
                  <a:latin typeface="Roboto"/>
                  <a:ea typeface="Roboto"/>
                  <a:cs typeface="Roboto"/>
                  <a:sym typeface="Roboto"/>
                </a:rPr>
                <a:t>vaugue</a:t>
              </a:r>
              <a:r>
                <a:rPr lang="en-US" sz="1200" dirty="0" smtClean="0">
                  <a:solidFill>
                    <a:schemeClr val="dk1"/>
                  </a:solidFill>
                  <a:latin typeface="Roboto"/>
                  <a:ea typeface="Roboto"/>
                  <a:cs typeface="Roboto"/>
                  <a:sym typeface="Roboto"/>
                </a:rPr>
                <a:t> , hard to diagnose</a:t>
              </a:r>
              <a:endParaRPr sz="1200" dirty="0">
                <a:solidFill>
                  <a:schemeClr val="dk1"/>
                </a:solidFill>
                <a:latin typeface="Roboto"/>
                <a:ea typeface="Roboto"/>
                <a:cs typeface="Roboto"/>
                <a:sym typeface="Roboto"/>
              </a:endParaRPr>
            </a:p>
          </p:txBody>
        </p:sp>
        <p:grpSp>
          <p:nvGrpSpPr>
            <p:cNvPr id="199" name="Google Shape;199;p16"/>
            <p:cNvGrpSpPr/>
            <p:nvPr/>
          </p:nvGrpSpPr>
          <p:grpSpPr>
            <a:xfrm>
              <a:off x="456675" y="1156100"/>
              <a:ext cx="514200" cy="514200"/>
              <a:chOff x="457200" y="1623825"/>
              <a:chExt cx="514200" cy="514200"/>
            </a:xfrm>
          </p:grpSpPr>
          <p:sp>
            <p:nvSpPr>
              <p:cNvPr id="200" name="Google Shape;200;p16"/>
              <p:cNvSpPr/>
              <p:nvPr/>
            </p:nvSpPr>
            <p:spPr>
              <a:xfrm>
                <a:off x="457200" y="1623825"/>
                <a:ext cx="514200" cy="514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txBox="1"/>
              <p:nvPr/>
            </p:nvSpPr>
            <p:spPr>
              <a:xfrm>
                <a:off x="457200" y="1719555"/>
                <a:ext cx="514200" cy="324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chemeClr val="lt1"/>
                    </a:solidFill>
                    <a:latin typeface="Fira Sans Extra Condensed SemiBold"/>
                    <a:ea typeface="Fira Sans Extra Condensed SemiBold"/>
                    <a:cs typeface="Fira Sans Extra Condensed SemiBold"/>
                    <a:sym typeface="Fira Sans Extra Condensed SemiBold"/>
                  </a:rPr>
                  <a:t>01</a:t>
                </a: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grpSp>
      <p:grpSp>
        <p:nvGrpSpPr>
          <p:cNvPr id="208" name="Google Shape;208;p16"/>
          <p:cNvGrpSpPr/>
          <p:nvPr/>
        </p:nvGrpSpPr>
        <p:grpSpPr>
          <a:xfrm>
            <a:off x="6862525" y="1232300"/>
            <a:ext cx="1824900" cy="1537700"/>
            <a:chOff x="6862525" y="1156100"/>
            <a:chExt cx="1824900" cy="1537700"/>
          </a:xfrm>
        </p:grpSpPr>
        <p:sp>
          <p:nvSpPr>
            <p:cNvPr id="209" name="Google Shape;209;p16"/>
            <p:cNvSpPr txBox="1"/>
            <p:nvPr/>
          </p:nvSpPr>
          <p:spPr>
            <a:xfrm>
              <a:off x="6862525" y="1754135"/>
              <a:ext cx="1824900" cy="260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dirty="0" smtClean="0">
                  <a:solidFill>
                    <a:schemeClr val="accent1"/>
                  </a:solidFill>
                  <a:latin typeface="Fira Sans Extra Condensed SemiBold"/>
                  <a:ea typeface="Fira Sans Extra Condensed SemiBold"/>
                  <a:cs typeface="Fira Sans Extra Condensed SemiBold"/>
                  <a:sym typeface="Fira Sans Extra Condensed SemiBold"/>
                </a:rPr>
                <a:t>Investigations</a:t>
              </a:r>
              <a:endParaRPr sz="2000" dirty="0">
                <a:solidFill>
                  <a:schemeClr val="accent1"/>
                </a:solidFill>
                <a:latin typeface="Fira Sans Extra Condensed SemiBold"/>
                <a:ea typeface="Fira Sans Extra Condensed SemiBold"/>
                <a:cs typeface="Fira Sans Extra Condensed SemiBold"/>
                <a:sym typeface="Fira Sans Extra Condensed SemiBold"/>
              </a:endParaRPr>
            </a:p>
          </p:txBody>
        </p:sp>
        <p:sp>
          <p:nvSpPr>
            <p:cNvPr id="210" name="Google Shape;210;p16"/>
            <p:cNvSpPr txBox="1"/>
            <p:nvPr/>
          </p:nvSpPr>
          <p:spPr>
            <a:xfrm>
              <a:off x="6862525" y="2121100"/>
              <a:ext cx="1824900" cy="572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dirty="0" err="1" smtClean="0">
                  <a:solidFill>
                    <a:srgbClr val="000000"/>
                  </a:solidFill>
                  <a:latin typeface="Roboto"/>
                  <a:ea typeface="Roboto"/>
                  <a:cs typeface="Roboto"/>
                  <a:sym typeface="Roboto"/>
                </a:rPr>
                <a:t>Paucibacillary</a:t>
              </a:r>
              <a:r>
                <a:rPr lang="en-US" sz="1200" dirty="0" smtClean="0">
                  <a:solidFill>
                    <a:srgbClr val="000000"/>
                  </a:solidFill>
                  <a:latin typeface="Roboto"/>
                  <a:ea typeface="Roboto"/>
                  <a:cs typeface="Roboto"/>
                  <a:sym typeface="Roboto"/>
                </a:rPr>
                <a:t> TB</a:t>
              </a:r>
            </a:p>
            <a:p>
              <a:pPr marL="0" lvl="0" indent="0" algn="r" rtl="0">
                <a:spcBef>
                  <a:spcPts val="0"/>
                </a:spcBef>
                <a:spcAft>
                  <a:spcPts val="0"/>
                </a:spcAft>
                <a:buNone/>
              </a:pPr>
              <a:r>
                <a:rPr lang="en-US" sz="1200" dirty="0" smtClean="0">
                  <a:latin typeface="Roboto"/>
                  <a:ea typeface="Roboto"/>
                  <a:cs typeface="Roboto"/>
                  <a:sym typeface="Roboto"/>
                </a:rPr>
                <a:t>Hard to collect specimen</a:t>
              </a:r>
            </a:p>
            <a:p>
              <a:pPr marL="0" lvl="0" indent="0" algn="r" rtl="0">
                <a:spcBef>
                  <a:spcPts val="0"/>
                </a:spcBef>
                <a:spcAft>
                  <a:spcPts val="0"/>
                </a:spcAft>
                <a:buNone/>
              </a:pPr>
              <a:r>
                <a:rPr lang="en-US" sz="1200" dirty="0" smtClean="0">
                  <a:solidFill>
                    <a:srgbClr val="000000"/>
                  </a:solidFill>
                  <a:latin typeface="Roboto"/>
                  <a:ea typeface="Roboto"/>
                  <a:cs typeface="Roboto"/>
                  <a:sym typeface="Roboto"/>
                </a:rPr>
                <a:t>Gastric aspirates</a:t>
              </a:r>
              <a:endParaRPr sz="1200" dirty="0">
                <a:solidFill>
                  <a:srgbClr val="000000"/>
                </a:solidFill>
                <a:latin typeface="Roboto"/>
                <a:ea typeface="Roboto"/>
                <a:cs typeface="Roboto"/>
                <a:sym typeface="Roboto"/>
              </a:endParaRPr>
            </a:p>
          </p:txBody>
        </p:sp>
        <p:grpSp>
          <p:nvGrpSpPr>
            <p:cNvPr id="211" name="Google Shape;211;p16"/>
            <p:cNvGrpSpPr/>
            <p:nvPr/>
          </p:nvGrpSpPr>
          <p:grpSpPr>
            <a:xfrm>
              <a:off x="8173225" y="1156100"/>
              <a:ext cx="514200" cy="514200"/>
              <a:chOff x="457200" y="1623825"/>
              <a:chExt cx="514200" cy="514200"/>
            </a:xfrm>
          </p:grpSpPr>
          <p:sp>
            <p:nvSpPr>
              <p:cNvPr id="212" name="Google Shape;212;p16"/>
              <p:cNvSpPr/>
              <p:nvPr/>
            </p:nvSpPr>
            <p:spPr>
              <a:xfrm>
                <a:off x="457200" y="1623825"/>
                <a:ext cx="514200" cy="514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txBox="1"/>
              <p:nvPr/>
            </p:nvSpPr>
            <p:spPr>
              <a:xfrm>
                <a:off x="457200" y="1719555"/>
                <a:ext cx="514200" cy="324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dirty="0" smtClean="0">
                    <a:solidFill>
                      <a:schemeClr val="lt1"/>
                    </a:solidFill>
                    <a:latin typeface="Fira Sans Extra Condensed SemiBold"/>
                    <a:ea typeface="Fira Sans Extra Condensed SemiBold"/>
                    <a:cs typeface="Fira Sans Extra Condensed SemiBold"/>
                    <a:sym typeface="Fira Sans Extra Condensed SemiBold"/>
                  </a:rPr>
                  <a:t>02</a:t>
                </a:r>
                <a:endParaRPr sz="2000" dirty="0">
                  <a:solidFill>
                    <a:schemeClr val="lt1"/>
                  </a:solidFill>
                  <a:latin typeface="Fira Sans Extra Condensed SemiBold"/>
                  <a:ea typeface="Fira Sans Extra Condensed SemiBold"/>
                  <a:cs typeface="Fira Sans Extra Condensed SemiBold"/>
                  <a:sym typeface="Fira Sans Extra Condensed SemiBold"/>
                </a:endParaRPr>
              </a:p>
            </p:txBody>
          </p:sp>
        </p:grpSp>
      </p:grpSp>
      <p:grpSp>
        <p:nvGrpSpPr>
          <p:cNvPr id="214" name="Google Shape;214;p16"/>
          <p:cNvGrpSpPr/>
          <p:nvPr/>
        </p:nvGrpSpPr>
        <p:grpSpPr>
          <a:xfrm>
            <a:off x="6862525" y="3211428"/>
            <a:ext cx="1824900" cy="1484822"/>
            <a:chOff x="6862525" y="3135228"/>
            <a:chExt cx="1824900" cy="1484822"/>
          </a:xfrm>
        </p:grpSpPr>
        <p:sp>
          <p:nvSpPr>
            <p:cNvPr id="215" name="Google Shape;215;p16"/>
            <p:cNvSpPr txBox="1"/>
            <p:nvPr/>
          </p:nvSpPr>
          <p:spPr>
            <a:xfrm>
              <a:off x="6862525" y="3736409"/>
              <a:ext cx="1824900" cy="260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dirty="0" smtClean="0">
                  <a:solidFill>
                    <a:schemeClr val="accent4"/>
                  </a:solidFill>
                  <a:latin typeface="Fira Sans Extra Condensed SemiBold"/>
                  <a:ea typeface="Fira Sans Extra Condensed SemiBold"/>
                  <a:cs typeface="Fira Sans Extra Condensed SemiBold"/>
                  <a:sym typeface="Fira Sans Extra Condensed SemiBold"/>
                </a:rPr>
                <a:t>Outcomes</a:t>
              </a:r>
              <a:endParaRPr sz="2000" dirty="0">
                <a:solidFill>
                  <a:schemeClr val="accent4"/>
                </a:solidFill>
                <a:latin typeface="Fira Sans Extra Condensed SemiBold"/>
                <a:ea typeface="Fira Sans Extra Condensed SemiBold"/>
                <a:cs typeface="Fira Sans Extra Condensed SemiBold"/>
                <a:sym typeface="Fira Sans Extra Condensed SemiBold"/>
              </a:endParaRPr>
            </a:p>
          </p:txBody>
        </p:sp>
        <p:sp>
          <p:nvSpPr>
            <p:cNvPr id="216" name="Google Shape;216;p16"/>
            <p:cNvSpPr txBox="1"/>
            <p:nvPr/>
          </p:nvSpPr>
          <p:spPr>
            <a:xfrm>
              <a:off x="6862525" y="4047350"/>
              <a:ext cx="1824900" cy="572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dirty="0" smtClean="0">
                  <a:solidFill>
                    <a:srgbClr val="000000"/>
                  </a:solidFill>
                  <a:latin typeface="Roboto"/>
                  <a:ea typeface="Roboto"/>
                  <a:cs typeface="Roboto"/>
                  <a:sym typeface="Roboto"/>
                </a:rPr>
                <a:t>Good outcomes if started early , bad outcomes if not.</a:t>
              </a:r>
              <a:endParaRPr sz="1200" dirty="0">
                <a:solidFill>
                  <a:srgbClr val="000000"/>
                </a:solidFill>
                <a:latin typeface="Roboto"/>
                <a:ea typeface="Roboto"/>
                <a:cs typeface="Roboto"/>
                <a:sym typeface="Roboto"/>
              </a:endParaRPr>
            </a:p>
          </p:txBody>
        </p:sp>
        <p:grpSp>
          <p:nvGrpSpPr>
            <p:cNvPr id="217" name="Google Shape;217;p16"/>
            <p:cNvGrpSpPr/>
            <p:nvPr/>
          </p:nvGrpSpPr>
          <p:grpSpPr>
            <a:xfrm>
              <a:off x="8173225" y="3135228"/>
              <a:ext cx="514200" cy="514200"/>
              <a:chOff x="457200" y="1623825"/>
              <a:chExt cx="514200" cy="514200"/>
            </a:xfrm>
          </p:grpSpPr>
          <p:sp>
            <p:nvSpPr>
              <p:cNvPr id="218" name="Google Shape;218;p16"/>
              <p:cNvSpPr/>
              <p:nvPr/>
            </p:nvSpPr>
            <p:spPr>
              <a:xfrm>
                <a:off x="457200" y="1623825"/>
                <a:ext cx="514200" cy="514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txBox="1"/>
              <p:nvPr/>
            </p:nvSpPr>
            <p:spPr>
              <a:xfrm>
                <a:off x="457200" y="1719555"/>
                <a:ext cx="514200" cy="324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dirty="0">
                    <a:solidFill>
                      <a:schemeClr val="lt1"/>
                    </a:solidFill>
                    <a:latin typeface="Fira Sans Extra Condensed SemiBold"/>
                    <a:ea typeface="Fira Sans Extra Condensed SemiBold"/>
                    <a:cs typeface="Fira Sans Extra Condensed SemiBold"/>
                    <a:sym typeface="Fira Sans Extra Condensed SemiBold"/>
                  </a:rPr>
                  <a:t>3</a:t>
                </a:r>
                <a:endParaRPr sz="2000" dirty="0">
                  <a:solidFill>
                    <a:schemeClr val="lt1"/>
                  </a:solidFill>
                  <a:latin typeface="Fira Sans Extra Condensed SemiBold"/>
                  <a:ea typeface="Fira Sans Extra Condensed SemiBold"/>
                  <a:cs typeface="Fira Sans Extra Condensed SemiBold"/>
                  <a:sym typeface="Fira Sans Extra Condensed SemiBold"/>
                </a:endParaRPr>
              </a:p>
            </p:txBody>
          </p:sp>
        </p:grpSp>
      </p:grpSp>
      <p:cxnSp>
        <p:nvCxnSpPr>
          <p:cNvPr id="220" name="Google Shape;220;p16"/>
          <p:cNvCxnSpPr>
            <a:stCxn id="201" idx="3"/>
            <a:endCxn id="221" idx="0"/>
          </p:cNvCxnSpPr>
          <p:nvPr/>
        </p:nvCxnSpPr>
        <p:spPr>
          <a:xfrm>
            <a:off x="959997" y="1473940"/>
            <a:ext cx="3068953" cy="827610"/>
          </a:xfrm>
          <a:prstGeom prst="bentConnector2">
            <a:avLst/>
          </a:prstGeom>
          <a:noFill/>
          <a:ln w="19050" cap="flat" cmpd="sng">
            <a:solidFill>
              <a:schemeClr val="accent2"/>
            </a:solidFill>
            <a:prstDash val="solid"/>
            <a:round/>
            <a:headEnd type="none" w="med" len="med"/>
            <a:tailEnd type="oval" w="med" len="med"/>
          </a:ln>
        </p:spPr>
      </p:cxnSp>
      <p:grpSp>
        <p:nvGrpSpPr>
          <p:cNvPr id="222" name="Google Shape;222;p16"/>
          <p:cNvGrpSpPr/>
          <p:nvPr/>
        </p:nvGrpSpPr>
        <p:grpSpPr>
          <a:xfrm>
            <a:off x="2485675" y="2105842"/>
            <a:ext cx="2011728" cy="2431187"/>
            <a:chOff x="2485675" y="2029642"/>
            <a:chExt cx="2011728" cy="2431187"/>
          </a:xfrm>
        </p:grpSpPr>
        <p:sp>
          <p:nvSpPr>
            <p:cNvPr id="223" name="Google Shape;223;p16"/>
            <p:cNvSpPr/>
            <p:nvPr/>
          </p:nvSpPr>
          <p:spPr>
            <a:xfrm flipH="1">
              <a:off x="2485675" y="2449101"/>
              <a:ext cx="2011728" cy="2011728"/>
            </a:xfrm>
            <a:custGeom>
              <a:avLst/>
              <a:gdLst/>
              <a:ahLst/>
              <a:cxnLst/>
              <a:rect l="l" t="t" r="r" b="b"/>
              <a:pathLst>
                <a:path w="160329" h="160329" extrusionOk="0">
                  <a:moveTo>
                    <a:pt x="80188" y="1"/>
                  </a:moveTo>
                  <a:cubicBezTo>
                    <a:pt x="35912" y="1"/>
                    <a:pt x="1" y="35912"/>
                    <a:pt x="1" y="80188"/>
                  </a:cubicBezTo>
                  <a:cubicBezTo>
                    <a:pt x="1" y="124464"/>
                    <a:pt x="35912" y="160329"/>
                    <a:pt x="80188" y="160329"/>
                  </a:cubicBezTo>
                  <a:cubicBezTo>
                    <a:pt x="124464" y="160329"/>
                    <a:pt x="160329" y="124464"/>
                    <a:pt x="160329" y="80188"/>
                  </a:cubicBezTo>
                  <a:cubicBezTo>
                    <a:pt x="160329" y="35912"/>
                    <a:pt x="124464" y="1"/>
                    <a:pt x="80188"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16"/>
            <p:cNvGrpSpPr/>
            <p:nvPr/>
          </p:nvGrpSpPr>
          <p:grpSpPr>
            <a:xfrm>
              <a:off x="2681602" y="2029642"/>
              <a:ext cx="1651342" cy="2218449"/>
              <a:chOff x="2681602" y="2029642"/>
              <a:chExt cx="1651342" cy="2218449"/>
            </a:xfrm>
          </p:grpSpPr>
          <p:grpSp>
            <p:nvGrpSpPr>
              <p:cNvPr id="225" name="Google Shape;225;p16"/>
              <p:cNvGrpSpPr/>
              <p:nvPr/>
            </p:nvGrpSpPr>
            <p:grpSpPr>
              <a:xfrm>
                <a:off x="2681602" y="2029642"/>
                <a:ext cx="1651342" cy="2218449"/>
                <a:chOff x="1901612" y="2696416"/>
                <a:chExt cx="1829944" cy="2458388"/>
              </a:xfrm>
            </p:grpSpPr>
            <p:sp>
              <p:nvSpPr>
                <p:cNvPr id="226" name="Google Shape;226;p16"/>
                <p:cNvSpPr/>
                <p:nvPr/>
              </p:nvSpPr>
              <p:spPr>
                <a:xfrm>
                  <a:off x="3274918" y="3155878"/>
                  <a:ext cx="219366" cy="316624"/>
                </a:xfrm>
                <a:custGeom>
                  <a:avLst/>
                  <a:gdLst/>
                  <a:ahLst/>
                  <a:cxnLst/>
                  <a:rect l="l" t="t" r="r" b="b"/>
                  <a:pathLst>
                    <a:path w="11185" h="16144" extrusionOk="0">
                      <a:moveTo>
                        <a:pt x="10410" y="1"/>
                      </a:moveTo>
                      <a:lnTo>
                        <a:pt x="9004" y="1302"/>
                      </a:lnTo>
                      <a:lnTo>
                        <a:pt x="9742" y="1443"/>
                      </a:lnTo>
                      <a:cubicBezTo>
                        <a:pt x="9355" y="5839"/>
                        <a:pt x="8124" y="8723"/>
                        <a:pt x="5522" y="10938"/>
                      </a:cubicBezTo>
                      <a:cubicBezTo>
                        <a:pt x="4045" y="12204"/>
                        <a:pt x="1935" y="12767"/>
                        <a:pt x="0" y="13189"/>
                      </a:cubicBezTo>
                      <a:lnTo>
                        <a:pt x="985" y="16143"/>
                      </a:lnTo>
                      <a:cubicBezTo>
                        <a:pt x="2568" y="15475"/>
                        <a:pt x="4010" y="14596"/>
                        <a:pt x="5311" y="13506"/>
                      </a:cubicBezTo>
                      <a:cubicBezTo>
                        <a:pt x="10059" y="9602"/>
                        <a:pt x="10235" y="3623"/>
                        <a:pt x="10516" y="1548"/>
                      </a:cubicBezTo>
                      <a:lnTo>
                        <a:pt x="11184" y="168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3250775" y="3493174"/>
                  <a:ext cx="284891" cy="234526"/>
                </a:xfrm>
                <a:custGeom>
                  <a:avLst/>
                  <a:gdLst/>
                  <a:ahLst/>
                  <a:cxnLst/>
                  <a:rect l="l" t="t" r="r" b="b"/>
                  <a:pathLst>
                    <a:path w="14526" h="11958" extrusionOk="0">
                      <a:moveTo>
                        <a:pt x="14350" y="11958"/>
                      </a:moveTo>
                      <a:lnTo>
                        <a:pt x="12591" y="11219"/>
                      </a:lnTo>
                      <a:lnTo>
                        <a:pt x="13224" y="10833"/>
                      </a:lnTo>
                      <a:cubicBezTo>
                        <a:pt x="11360" y="6858"/>
                        <a:pt x="9215" y="4537"/>
                        <a:pt x="6014" y="3342"/>
                      </a:cubicBezTo>
                      <a:cubicBezTo>
                        <a:pt x="4186" y="2638"/>
                        <a:pt x="2040" y="2814"/>
                        <a:pt x="71" y="3095"/>
                      </a:cubicBezTo>
                      <a:cubicBezTo>
                        <a:pt x="36" y="2075"/>
                        <a:pt x="0" y="1020"/>
                        <a:pt x="0" y="0"/>
                      </a:cubicBezTo>
                      <a:cubicBezTo>
                        <a:pt x="1689" y="71"/>
                        <a:pt x="3342" y="387"/>
                        <a:pt x="4959" y="985"/>
                      </a:cubicBezTo>
                      <a:cubicBezTo>
                        <a:pt x="10727" y="3060"/>
                        <a:pt x="12943" y="8617"/>
                        <a:pt x="13927" y="10446"/>
                      </a:cubicBezTo>
                      <a:lnTo>
                        <a:pt x="14525" y="1009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3359075" y="3435925"/>
                  <a:ext cx="302131" cy="60720"/>
                </a:xfrm>
                <a:custGeom>
                  <a:avLst/>
                  <a:gdLst/>
                  <a:ahLst/>
                  <a:cxnLst/>
                  <a:rect l="l" t="t" r="r" b="b"/>
                  <a:pathLst>
                    <a:path w="15405" h="3096" extrusionOk="0">
                      <a:moveTo>
                        <a:pt x="15404" y="1829"/>
                      </a:moveTo>
                      <a:lnTo>
                        <a:pt x="13857" y="774"/>
                      </a:lnTo>
                      <a:lnTo>
                        <a:pt x="13857" y="1478"/>
                      </a:lnTo>
                      <a:cubicBezTo>
                        <a:pt x="12661" y="1478"/>
                        <a:pt x="2392" y="704"/>
                        <a:pt x="70" y="0"/>
                      </a:cubicBezTo>
                      <a:cubicBezTo>
                        <a:pt x="70" y="387"/>
                        <a:pt x="0" y="2744"/>
                        <a:pt x="0" y="3095"/>
                      </a:cubicBezTo>
                      <a:cubicBezTo>
                        <a:pt x="1829" y="2497"/>
                        <a:pt x="11360" y="2075"/>
                        <a:pt x="13892" y="2251"/>
                      </a:cubicBezTo>
                      <a:lnTo>
                        <a:pt x="13892" y="299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1901612" y="2888559"/>
                  <a:ext cx="1829944" cy="2266244"/>
                </a:xfrm>
                <a:custGeom>
                  <a:avLst/>
                  <a:gdLst/>
                  <a:ahLst/>
                  <a:cxnLst/>
                  <a:rect l="l" t="t" r="r" b="b"/>
                  <a:pathLst>
                    <a:path w="93305" h="115551" extrusionOk="0">
                      <a:moveTo>
                        <a:pt x="57348" y="0"/>
                      </a:moveTo>
                      <a:cubicBezTo>
                        <a:pt x="45996" y="0"/>
                        <a:pt x="36260" y="9471"/>
                        <a:pt x="36260" y="13490"/>
                      </a:cubicBezTo>
                      <a:cubicBezTo>
                        <a:pt x="36260" y="18132"/>
                        <a:pt x="38159" y="20594"/>
                        <a:pt x="35697" y="31215"/>
                      </a:cubicBezTo>
                      <a:cubicBezTo>
                        <a:pt x="33235" y="41801"/>
                        <a:pt x="29296" y="44580"/>
                        <a:pt x="19695" y="47604"/>
                      </a:cubicBezTo>
                      <a:cubicBezTo>
                        <a:pt x="10094" y="50664"/>
                        <a:pt x="7492" y="54286"/>
                        <a:pt x="5733" y="60124"/>
                      </a:cubicBezTo>
                      <a:cubicBezTo>
                        <a:pt x="4010" y="65927"/>
                        <a:pt x="3306" y="77111"/>
                        <a:pt x="2251" y="82175"/>
                      </a:cubicBezTo>
                      <a:cubicBezTo>
                        <a:pt x="1231" y="87275"/>
                        <a:pt x="247" y="102679"/>
                        <a:pt x="71" y="104860"/>
                      </a:cubicBezTo>
                      <a:cubicBezTo>
                        <a:pt x="0" y="105844"/>
                        <a:pt x="0" y="110662"/>
                        <a:pt x="0" y="115551"/>
                      </a:cubicBezTo>
                      <a:lnTo>
                        <a:pt x="16002" y="115551"/>
                      </a:lnTo>
                      <a:lnTo>
                        <a:pt x="17128" y="101554"/>
                      </a:lnTo>
                      <a:lnTo>
                        <a:pt x="17620" y="115551"/>
                      </a:lnTo>
                      <a:lnTo>
                        <a:pt x="75649" y="115551"/>
                      </a:lnTo>
                      <a:cubicBezTo>
                        <a:pt x="75720" y="109080"/>
                        <a:pt x="75825" y="103769"/>
                        <a:pt x="75931" y="102679"/>
                      </a:cubicBezTo>
                      <a:cubicBezTo>
                        <a:pt x="76117" y="100559"/>
                        <a:pt x="76088" y="98701"/>
                        <a:pt x="76220" y="98701"/>
                      </a:cubicBezTo>
                      <a:cubicBezTo>
                        <a:pt x="76288" y="98701"/>
                        <a:pt x="76397" y="99183"/>
                        <a:pt x="76599" y="100358"/>
                      </a:cubicBezTo>
                      <a:cubicBezTo>
                        <a:pt x="76810" y="101729"/>
                        <a:pt x="77267" y="108236"/>
                        <a:pt x="77724" y="115551"/>
                      </a:cubicBezTo>
                      <a:lnTo>
                        <a:pt x="93304" y="115551"/>
                      </a:lnTo>
                      <a:cubicBezTo>
                        <a:pt x="92988" y="107392"/>
                        <a:pt x="92707" y="99760"/>
                        <a:pt x="92636" y="98740"/>
                      </a:cubicBezTo>
                      <a:cubicBezTo>
                        <a:pt x="92496" y="96419"/>
                        <a:pt x="92038" y="85974"/>
                        <a:pt x="91194" y="79995"/>
                      </a:cubicBezTo>
                      <a:cubicBezTo>
                        <a:pt x="90315" y="74051"/>
                        <a:pt x="90315" y="74790"/>
                        <a:pt x="89858" y="70112"/>
                      </a:cubicBezTo>
                      <a:cubicBezTo>
                        <a:pt x="89436" y="65470"/>
                        <a:pt x="88416" y="56467"/>
                        <a:pt x="81874" y="52246"/>
                      </a:cubicBezTo>
                      <a:cubicBezTo>
                        <a:pt x="75333" y="48061"/>
                        <a:pt x="59507" y="45951"/>
                        <a:pt x="57608" y="44263"/>
                      </a:cubicBezTo>
                      <a:cubicBezTo>
                        <a:pt x="55392" y="42294"/>
                        <a:pt x="55146" y="39480"/>
                        <a:pt x="55779" y="38812"/>
                      </a:cubicBezTo>
                      <a:cubicBezTo>
                        <a:pt x="55882" y="38714"/>
                        <a:pt x="56048" y="38672"/>
                        <a:pt x="56259" y="38672"/>
                      </a:cubicBezTo>
                      <a:cubicBezTo>
                        <a:pt x="57412" y="38672"/>
                        <a:pt x="59944" y="39908"/>
                        <a:pt x="61371" y="39937"/>
                      </a:cubicBezTo>
                      <a:cubicBezTo>
                        <a:pt x="61532" y="39944"/>
                        <a:pt x="61691" y="39948"/>
                        <a:pt x="61848" y="39948"/>
                      </a:cubicBezTo>
                      <a:cubicBezTo>
                        <a:pt x="63332" y="39948"/>
                        <a:pt x="64583" y="39604"/>
                        <a:pt x="65028" y="38108"/>
                      </a:cubicBezTo>
                      <a:cubicBezTo>
                        <a:pt x="65521" y="36420"/>
                        <a:pt x="65380" y="34451"/>
                        <a:pt x="65521" y="33888"/>
                      </a:cubicBezTo>
                      <a:cubicBezTo>
                        <a:pt x="65626" y="33325"/>
                        <a:pt x="66259" y="32728"/>
                        <a:pt x="66541" y="32095"/>
                      </a:cubicBezTo>
                      <a:cubicBezTo>
                        <a:pt x="66822" y="31497"/>
                        <a:pt x="66400" y="30653"/>
                        <a:pt x="66400" y="30653"/>
                      </a:cubicBezTo>
                      <a:cubicBezTo>
                        <a:pt x="67033" y="30125"/>
                        <a:pt x="66928" y="29598"/>
                        <a:pt x="66611" y="29211"/>
                      </a:cubicBezTo>
                      <a:cubicBezTo>
                        <a:pt x="66083" y="28718"/>
                        <a:pt x="66154" y="27804"/>
                        <a:pt x="66787" y="27382"/>
                      </a:cubicBezTo>
                      <a:cubicBezTo>
                        <a:pt x="67666" y="26679"/>
                        <a:pt x="70515" y="26503"/>
                        <a:pt x="70585" y="25377"/>
                      </a:cubicBezTo>
                      <a:cubicBezTo>
                        <a:pt x="70691" y="24217"/>
                        <a:pt x="67877" y="18449"/>
                        <a:pt x="67490" y="16866"/>
                      </a:cubicBezTo>
                      <a:cubicBezTo>
                        <a:pt x="67068" y="15319"/>
                        <a:pt x="68721" y="14475"/>
                        <a:pt x="68721" y="12963"/>
                      </a:cubicBezTo>
                      <a:cubicBezTo>
                        <a:pt x="68756" y="11485"/>
                        <a:pt x="63024" y="829"/>
                        <a:pt x="63024" y="829"/>
                      </a:cubicBezTo>
                      <a:cubicBezTo>
                        <a:pt x="61112" y="255"/>
                        <a:pt x="59208" y="0"/>
                        <a:pt x="57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2356151" y="2696416"/>
                  <a:ext cx="842220" cy="804367"/>
                </a:xfrm>
                <a:custGeom>
                  <a:avLst/>
                  <a:gdLst/>
                  <a:ahLst/>
                  <a:cxnLst/>
                  <a:rect l="l" t="t" r="r" b="b"/>
                  <a:pathLst>
                    <a:path w="42943" h="41013" extrusionOk="0">
                      <a:moveTo>
                        <a:pt x="22337" y="1"/>
                      </a:moveTo>
                      <a:cubicBezTo>
                        <a:pt x="19710" y="1"/>
                        <a:pt x="17247" y="413"/>
                        <a:pt x="15264" y="1342"/>
                      </a:cubicBezTo>
                      <a:cubicBezTo>
                        <a:pt x="9989" y="3803"/>
                        <a:pt x="8723" y="6582"/>
                        <a:pt x="8723" y="6582"/>
                      </a:cubicBezTo>
                      <a:cubicBezTo>
                        <a:pt x="8723" y="6582"/>
                        <a:pt x="8617" y="6569"/>
                        <a:pt x="8431" y="6569"/>
                      </a:cubicBezTo>
                      <a:cubicBezTo>
                        <a:pt x="7345" y="6569"/>
                        <a:pt x="3521" y="7004"/>
                        <a:pt x="1900" y="12947"/>
                      </a:cubicBezTo>
                      <a:cubicBezTo>
                        <a:pt x="1" y="19946"/>
                        <a:pt x="2639" y="27718"/>
                        <a:pt x="6542" y="31622"/>
                      </a:cubicBezTo>
                      <a:cubicBezTo>
                        <a:pt x="9813" y="34893"/>
                        <a:pt x="12521" y="41012"/>
                        <a:pt x="12521" y="41012"/>
                      </a:cubicBezTo>
                      <a:lnTo>
                        <a:pt x="17304" y="38093"/>
                      </a:lnTo>
                      <a:cubicBezTo>
                        <a:pt x="17304" y="38093"/>
                        <a:pt x="19836" y="32431"/>
                        <a:pt x="20258" y="30110"/>
                      </a:cubicBezTo>
                      <a:cubicBezTo>
                        <a:pt x="20716" y="27789"/>
                        <a:pt x="19344" y="26487"/>
                        <a:pt x="21349" y="25749"/>
                      </a:cubicBezTo>
                      <a:cubicBezTo>
                        <a:pt x="21495" y="25696"/>
                        <a:pt x="21640" y="25671"/>
                        <a:pt x="21784" y="25671"/>
                      </a:cubicBezTo>
                      <a:cubicBezTo>
                        <a:pt x="23651" y="25671"/>
                        <a:pt x="25288" y="29793"/>
                        <a:pt x="25288" y="29793"/>
                      </a:cubicBezTo>
                      <a:cubicBezTo>
                        <a:pt x="25288" y="29793"/>
                        <a:pt x="26589" y="28351"/>
                        <a:pt x="26730" y="27332"/>
                      </a:cubicBezTo>
                      <a:cubicBezTo>
                        <a:pt x="26870" y="26312"/>
                        <a:pt x="26026" y="23252"/>
                        <a:pt x="26448" y="21388"/>
                      </a:cubicBezTo>
                      <a:cubicBezTo>
                        <a:pt x="26870" y="19489"/>
                        <a:pt x="27609" y="20509"/>
                        <a:pt x="29367" y="18188"/>
                      </a:cubicBezTo>
                      <a:cubicBezTo>
                        <a:pt x="30991" y="16000"/>
                        <a:pt x="32771" y="12627"/>
                        <a:pt x="37090" y="12627"/>
                      </a:cubicBezTo>
                      <a:cubicBezTo>
                        <a:pt x="37355" y="12627"/>
                        <a:pt x="37629" y="12640"/>
                        <a:pt x="37913" y="12666"/>
                      </a:cubicBezTo>
                      <a:cubicBezTo>
                        <a:pt x="38292" y="12704"/>
                        <a:pt x="38666" y="12724"/>
                        <a:pt x="39037" y="12724"/>
                      </a:cubicBezTo>
                      <a:cubicBezTo>
                        <a:pt x="39701" y="12724"/>
                        <a:pt x="40354" y="12661"/>
                        <a:pt x="41008" y="12525"/>
                      </a:cubicBezTo>
                      <a:cubicBezTo>
                        <a:pt x="41008" y="12525"/>
                        <a:pt x="42943" y="7672"/>
                        <a:pt x="37913" y="4401"/>
                      </a:cubicBezTo>
                      <a:cubicBezTo>
                        <a:pt x="33906" y="1769"/>
                        <a:pt x="27773" y="1"/>
                        <a:pt x="22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2701723" y="3154289"/>
                  <a:ext cx="151762" cy="245607"/>
                </a:xfrm>
                <a:custGeom>
                  <a:avLst/>
                  <a:gdLst/>
                  <a:ahLst/>
                  <a:cxnLst/>
                  <a:rect l="l" t="t" r="r" b="b"/>
                  <a:pathLst>
                    <a:path w="7738" h="12523" extrusionOk="0">
                      <a:moveTo>
                        <a:pt x="2255" y="1"/>
                      </a:moveTo>
                      <a:cubicBezTo>
                        <a:pt x="904" y="1"/>
                        <a:pt x="1" y="969"/>
                        <a:pt x="1" y="2825"/>
                      </a:cubicBezTo>
                      <a:cubicBezTo>
                        <a:pt x="1" y="5674"/>
                        <a:pt x="1689" y="6834"/>
                        <a:pt x="1794" y="8628"/>
                      </a:cubicBezTo>
                      <a:cubicBezTo>
                        <a:pt x="1935" y="10421"/>
                        <a:pt x="2463" y="11969"/>
                        <a:pt x="3623" y="12356"/>
                      </a:cubicBezTo>
                      <a:cubicBezTo>
                        <a:pt x="3922" y="12455"/>
                        <a:pt x="4289" y="12522"/>
                        <a:pt x="4677" y="12522"/>
                      </a:cubicBezTo>
                      <a:cubicBezTo>
                        <a:pt x="5795" y="12522"/>
                        <a:pt x="7091" y="11967"/>
                        <a:pt x="7457" y="10035"/>
                      </a:cubicBezTo>
                      <a:cubicBezTo>
                        <a:pt x="7738" y="8628"/>
                        <a:pt x="7457" y="5814"/>
                        <a:pt x="7457" y="5814"/>
                      </a:cubicBezTo>
                      <a:cubicBezTo>
                        <a:pt x="7457" y="5814"/>
                        <a:pt x="7210" y="2333"/>
                        <a:pt x="4643" y="785"/>
                      </a:cubicBezTo>
                      <a:cubicBezTo>
                        <a:pt x="3769" y="258"/>
                        <a:pt x="2953" y="1"/>
                        <a:pt x="2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2839677" y="3950184"/>
                  <a:ext cx="432338" cy="840925"/>
                </a:xfrm>
                <a:custGeom>
                  <a:avLst/>
                  <a:gdLst/>
                  <a:ahLst/>
                  <a:cxnLst/>
                  <a:rect l="l" t="t" r="r" b="b"/>
                  <a:pathLst>
                    <a:path w="22044" h="42877" extrusionOk="0">
                      <a:moveTo>
                        <a:pt x="8428" y="1"/>
                      </a:moveTo>
                      <a:cubicBezTo>
                        <a:pt x="8267" y="1"/>
                        <a:pt x="8107" y="17"/>
                        <a:pt x="7949" y="51"/>
                      </a:cubicBezTo>
                      <a:cubicBezTo>
                        <a:pt x="5522" y="578"/>
                        <a:pt x="3060" y="5643"/>
                        <a:pt x="2498" y="7894"/>
                      </a:cubicBezTo>
                      <a:cubicBezTo>
                        <a:pt x="1759" y="11024"/>
                        <a:pt x="1513" y="18515"/>
                        <a:pt x="1091" y="20590"/>
                      </a:cubicBezTo>
                      <a:cubicBezTo>
                        <a:pt x="634" y="22946"/>
                        <a:pt x="1" y="26498"/>
                        <a:pt x="1267" y="31035"/>
                      </a:cubicBezTo>
                      <a:cubicBezTo>
                        <a:pt x="2504" y="35433"/>
                        <a:pt x="5252" y="41913"/>
                        <a:pt x="10133" y="41913"/>
                      </a:cubicBezTo>
                      <a:cubicBezTo>
                        <a:pt x="10248" y="41913"/>
                        <a:pt x="10364" y="41909"/>
                        <a:pt x="10481" y="41902"/>
                      </a:cubicBezTo>
                      <a:cubicBezTo>
                        <a:pt x="10686" y="41889"/>
                        <a:pt x="10893" y="41883"/>
                        <a:pt x="11102" y="41883"/>
                      </a:cubicBezTo>
                      <a:cubicBezTo>
                        <a:pt x="13813" y="41883"/>
                        <a:pt x="16827" y="42876"/>
                        <a:pt x="18995" y="42876"/>
                      </a:cubicBezTo>
                      <a:cubicBezTo>
                        <a:pt x="20819" y="42876"/>
                        <a:pt x="22043" y="42173"/>
                        <a:pt x="21981" y="39581"/>
                      </a:cubicBezTo>
                      <a:cubicBezTo>
                        <a:pt x="21806" y="33672"/>
                        <a:pt x="21665" y="19183"/>
                        <a:pt x="18781" y="13450"/>
                      </a:cubicBezTo>
                      <a:cubicBezTo>
                        <a:pt x="16056" y="7933"/>
                        <a:pt x="11979" y="1"/>
                        <a:pt x="8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2329811" y="3962599"/>
                  <a:ext cx="432632" cy="840925"/>
                </a:xfrm>
                <a:custGeom>
                  <a:avLst/>
                  <a:gdLst/>
                  <a:ahLst/>
                  <a:cxnLst/>
                  <a:rect l="l" t="t" r="r" b="b"/>
                  <a:pathLst>
                    <a:path w="22059" h="42877" extrusionOk="0">
                      <a:moveTo>
                        <a:pt x="13596" y="1"/>
                      </a:moveTo>
                      <a:cubicBezTo>
                        <a:pt x="10045" y="1"/>
                        <a:pt x="5968" y="7933"/>
                        <a:pt x="3243" y="13450"/>
                      </a:cubicBezTo>
                      <a:cubicBezTo>
                        <a:pt x="359" y="19183"/>
                        <a:pt x="219" y="33673"/>
                        <a:pt x="78" y="39581"/>
                      </a:cubicBezTo>
                      <a:cubicBezTo>
                        <a:pt x="1" y="42173"/>
                        <a:pt x="1223" y="42877"/>
                        <a:pt x="3047" y="42877"/>
                      </a:cubicBezTo>
                      <a:cubicBezTo>
                        <a:pt x="5214" y="42877"/>
                        <a:pt x="8230" y="41883"/>
                        <a:pt x="10926" y="41883"/>
                      </a:cubicBezTo>
                      <a:cubicBezTo>
                        <a:pt x="11134" y="41883"/>
                        <a:pt x="11340" y="41889"/>
                        <a:pt x="11543" y="41902"/>
                      </a:cubicBezTo>
                      <a:cubicBezTo>
                        <a:pt x="11660" y="41909"/>
                        <a:pt x="11776" y="41913"/>
                        <a:pt x="11891" y="41913"/>
                      </a:cubicBezTo>
                      <a:cubicBezTo>
                        <a:pt x="16773" y="41913"/>
                        <a:pt x="19521" y="35433"/>
                        <a:pt x="20793" y="31035"/>
                      </a:cubicBezTo>
                      <a:cubicBezTo>
                        <a:pt x="22059" y="26498"/>
                        <a:pt x="21426" y="22946"/>
                        <a:pt x="20933" y="20590"/>
                      </a:cubicBezTo>
                      <a:cubicBezTo>
                        <a:pt x="20511" y="18515"/>
                        <a:pt x="20230" y="11410"/>
                        <a:pt x="19667" y="8421"/>
                      </a:cubicBezTo>
                      <a:cubicBezTo>
                        <a:pt x="18718" y="3216"/>
                        <a:pt x="16607" y="578"/>
                        <a:pt x="14075" y="51"/>
                      </a:cubicBezTo>
                      <a:cubicBezTo>
                        <a:pt x="13917" y="17"/>
                        <a:pt x="13757" y="1"/>
                        <a:pt x="13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2777604" y="3273318"/>
                  <a:ext cx="476643" cy="635798"/>
                </a:xfrm>
                <a:custGeom>
                  <a:avLst/>
                  <a:gdLst/>
                  <a:ahLst/>
                  <a:cxnLst/>
                  <a:rect l="l" t="t" r="r" b="b"/>
                  <a:pathLst>
                    <a:path w="24303" h="32418" extrusionOk="0">
                      <a:moveTo>
                        <a:pt x="14705" y="0"/>
                      </a:moveTo>
                      <a:cubicBezTo>
                        <a:pt x="14125" y="0"/>
                        <a:pt x="13572" y="90"/>
                        <a:pt x="13048" y="273"/>
                      </a:cubicBezTo>
                      <a:cubicBezTo>
                        <a:pt x="11501" y="800"/>
                        <a:pt x="11255" y="2137"/>
                        <a:pt x="8441" y="3086"/>
                      </a:cubicBezTo>
                      <a:cubicBezTo>
                        <a:pt x="5874" y="3895"/>
                        <a:pt x="3658" y="5619"/>
                        <a:pt x="2286" y="7940"/>
                      </a:cubicBezTo>
                      <a:cubicBezTo>
                        <a:pt x="985" y="10050"/>
                        <a:pt x="106" y="16767"/>
                        <a:pt x="106" y="19721"/>
                      </a:cubicBezTo>
                      <a:cubicBezTo>
                        <a:pt x="106" y="22676"/>
                        <a:pt x="0" y="32347"/>
                        <a:pt x="0" y="32347"/>
                      </a:cubicBezTo>
                      <a:lnTo>
                        <a:pt x="3095" y="32417"/>
                      </a:lnTo>
                      <a:cubicBezTo>
                        <a:pt x="3095" y="32417"/>
                        <a:pt x="2779" y="29428"/>
                        <a:pt x="2779" y="25384"/>
                      </a:cubicBezTo>
                      <a:cubicBezTo>
                        <a:pt x="2779" y="21339"/>
                        <a:pt x="3166" y="20530"/>
                        <a:pt x="4186" y="18772"/>
                      </a:cubicBezTo>
                      <a:cubicBezTo>
                        <a:pt x="5205" y="17049"/>
                        <a:pt x="4819" y="15079"/>
                        <a:pt x="4959" y="13813"/>
                      </a:cubicBezTo>
                      <a:cubicBezTo>
                        <a:pt x="5065" y="12547"/>
                        <a:pt x="6542" y="12863"/>
                        <a:pt x="7421" y="12477"/>
                      </a:cubicBezTo>
                      <a:cubicBezTo>
                        <a:pt x="8335" y="12090"/>
                        <a:pt x="9180" y="9733"/>
                        <a:pt x="10375" y="8784"/>
                      </a:cubicBezTo>
                      <a:cubicBezTo>
                        <a:pt x="10650" y="8572"/>
                        <a:pt x="11054" y="8484"/>
                        <a:pt x="11533" y="8484"/>
                      </a:cubicBezTo>
                      <a:cubicBezTo>
                        <a:pt x="13199" y="8484"/>
                        <a:pt x="15769" y="9546"/>
                        <a:pt x="16917" y="10120"/>
                      </a:cubicBezTo>
                      <a:cubicBezTo>
                        <a:pt x="18269" y="10813"/>
                        <a:pt x="19251" y="11537"/>
                        <a:pt x="20325" y="11537"/>
                      </a:cubicBezTo>
                      <a:cubicBezTo>
                        <a:pt x="20396" y="11537"/>
                        <a:pt x="20467" y="11534"/>
                        <a:pt x="20539" y="11527"/>
                      </a:cubicBezTo>
                      <a:cubicBezTo>
                        <a:pt x="21700" y="11457"/>
                        <a:pt x="21243" y="9980"/>
                        <a:pt x="20117" y="9769"/>
                      </a:cubicBezTo>
                      <a:cubicBezTo>
                        <a:pt x="18957" y="9558"/>
                        <a:pt x="14807" y="7166"/>
                        <a:pt x="12134" y="6744"/>
                      </a:cubicBezTo>
                      <a:cubicBezTo>
                        <a:pt x="11748" y="6689"/>
                        <a:pt x="11399" y="6663"/>
                        <a:pt x="11081" y="6663"/>
                      </a:cubicBezTo>
                      <a:cubicBezTo>
                        <a:pt x="9169" y="6663"/>
                        <a:pt x="8381" y="7598"/>
                        <a:pt x="7386" y="8713"/>
                      </a:cubicBezTo>
                      <a:cubicBezTo>
                        <a:pt x="6569" y="9605"/>
                        <a:pt x="6136" y="10130"/>
                        <a:pt x="5803" y="10130"/>
                      </a:cubicBezTo>
                      <a:cubicBezTo>
                        <a:pt x="5663" y="10130"/>
                        <a:pt x="5541" y="10037"/>
                        <a:pt x="5416" y="9839"/>
                      </a:cubicBezTo>
                      <a:cubicBezTo>
                        <a:pt x="4959" y="9171"/>
                        <a:pt x="6261" y="7307"/>
                        <a:pt x="7702" y="6146"/>
                      </a:cubicBezTo>
                      <a:cubicBezTo>
                        <a:pt x="9144" y="5021"/>
                        <a:pt x="12099" y="4810"/>
                        <a:pt x="13963" y="4739"/>
                      </a:cubicBezTo>
                      <a:cubicBezTo>
                        <a:pt x="14029" y="4737"/>
                        <a:pt x="14093" y="4736"/>
                        <a:pt x="14155" y="4736"/>
                      </a:cubicBezTo>
                      <a:cubicBezTo>
                        <a:pt x="15856" y="4736"/>
                        <a:pt x="16272" y="5635"/>
                        <a:pt x="17866" y="6076"/>
                      </a:cubicBezTo>
                      <a:cubicBezTo>
                        <a:pt x="18762" y="6343"/>
                        <a:pt x="20009" y="6465"/>
                        <a:pt x="21115" y="6465"/>
                      </a:cubicBezTo>
                      <a:cubicBezTo>
                        <a:pt x="22049" y="6465"/>
                        <a:pt x="22883" y="6378"/>
                        <a:pt x="23318" y="6216"/>
                      </a:cubicBezTo>
                      <a:cubicBezTo>
                        <a:pt x="24267" y="5900"/>
                        <a:pt x="24302" y="5302"/>
                        <a:pt x="23740" y="4563"/>
                      </a:cubicBezTo>
                      <a:cubicBezTo>
                        <a:pt x="23177" y="3825"/>
                        <a:pt x="20891" y="2207"/>
                        <a:pt x="18253" y="941"/>
                      </a:cubicBezTo>
                      <a:cubicBezTo>
                        <a:pt x="16989" y="320"/>
                        <a:pt x="15800" y="0"/>
                        <a:pt x="147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2463765" y="4685064"/>
                  <a:ext cx="1392" cy="2785"/>
                </a:xfrm>
                <a:custGeom>
                  <a:avLst/>
                  <a:gdLst/>
                  <a:ahLst/>
                  <a:cxnLst/>
                  <a:rect l="l" t="t" r="r" b="b"/>
                  <a:pathLst>
                    <a:path w="71" h="142" extrusionOk="0">
                      <a:moveTo>
                        <a:pt x="71" y="1"/>
                      </a:moveTo>
                      <a:cubicBezTo>
                        <a:pt x="36" y="36"/>
                        <a:pt x="0" y="106"/>
                        <a:pt x="0" y="141"/>
                      </a:cubicBezTo>
                      <a:cubicBezTo>
                        <a:pt x="0" y="141"/>
                        <a:pt x="36" y="106"/>
                        <a:pt x="71" y="1"/>
                      </a:cubicBezTo>
                      <a:close/>
                    </a:path>
                  </a:pathLst>
                </a:custGeom>
                <a:solidFill>
                  <a:srgbClr val="FEF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a:off x="2658281" y="4645055"/>
                  <a:ext cx="706" cy="6374"/>
                </a:xfrm>
                <a:custGeom>
                  <a:avLst/>
                  <a:gdLst/>
                  <a:ahLst/>
                  <a:cxnLst/>
                  <a:rect l="l" t="t" r="r" b="b"/>
                  <a:pathLst>
                    <a:path w="36" h="325" extrusionOk="0">
                      <a:moveTo>
                        <a:pt x="0" y="1"/>
                      </a:moveTo>
                      <a:lnTo>
                        <a:pt x="0" y="1"/>
                      </a:lnTo>
                      <a:cubicBezTo>
                        <a:pt x="25" y="197"/>
                        <a:pt x="32" y="325"/>
                        <a:pt x="34" y="325"/>
                      </a:cubicBezTo>
                      <a:cubicBezTo>
                        <a:pt x="35" y="325"/>
                        <a:pt x="35" y="300"/>
                        <a:pt x="35" y="247"/>
                      </a:cubicBezTo>
                      <a:cubicBezTo>
                        <a:pt x="35" y="177"/>
                        <a:pt x="35" y="71"/>
                        <a:pt x="0" y="1"/>
                      </a:cubicBezTo>
                      <a:close/>
                    </a:path>
                  </a:pathLst>
                </a:custGeom>
                <a:solidFill>
                  <a:srgbClr val="FEF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2352013" y="3878049"/>
                  <a:ext cx="910510" cy="820136"/>
                </a:xfrm>
                <a:custGeom>
                  <a:avLst/>
                  <a:gdLst/>
                  <a:ahLst/>
                  <a:cxnLst/>
                  <a:rect l="l" t="t" r="r" b="b"/>
                  <a:pathLst>
                    <a:path w="46425" h="41817" extrusionOk="0">
                      <a:moveTo>
                        <a:pt x="22896" y="1"/>
                      </a:moveTo>
                      <a:lnTo>
                        <a:pt x="22896" y="71"/>
                      </a:lnTo>
                      <a:cubicBezTo>
                        <a:pt x="22474" y="106"/>
                        <a:pt x="21665" y="282"/>
                        <a:pt x="21665" y="282"/>
                      </a:cubicBezTo>
                      <a:lnTo>
                        <a:pt x="21665" y="13963"/>
                      </a:lnTo>
                      <a:cubicBezTo>
                        <a:pt x="21665" y="16425"/>
                        <a:pt x="21771" y="17726"/>
                        <a:pt x="20153" y="18641"/>
                      </a:cubicBezTo>
                      <a:cubicBezTo>
                        <a:pt x="18500" y="19555"/>
                        <a:pt x="16882" y="22263"/>
                        <a:pt x="16531" y="22298"/>
                      </a:cubicBezTo>
                      <a:cubicBezTo>
                        <a:pt x="16179" y="22298"/>
                        <a:pt x="15651" y="21735"/>
                        <a:pt x="15440" y="20786"/>
                      </a:cubicBezTo>
                      <a:cubicBezTo>
                        <a:pt x="15229" y="19836"/>
                        <a:pt x="15968" y="18746"/>
                        <a:pt x="16319" y="18183"/>
                      </a:cubicBezTo>
                      <a:cubicBezTo>
                        <a:pt x="16671" y="17656"/>
                        <a:pt x="15651" y="16601"/>
                        <a:pt x="15651" y="16601"/>
                      </a:cubicBezTo>
                      <a:lnTo>
                        <a:pt x="15651" y="16601"/>
                      </a:lnTo>
                      <a:cubicBezTo>
                        <a:pt x="15933" y="17374"/>
                        <a:pt x="15757" y="18254"/>
                        <a:pt x="15229" y="18887"/>
                      </a:cubicBezTo>
                      <a:cubicBezTo>
                        <a:pt x="14631" y="19731"/>
                        <a:pt x="14667" y="21102"/>
                        <a:pt x="14737" y="21982"/>
                      </a:cubicBezTo>
                      <a:cubicBezTo>
                        <a:pt x="14280" y="21771"/>
                        <a:pt x="13858" y="21419"/>
                        <a:pt x="13506" y="21032"/>
                      </a:cubicBezTo>
                      <a:cubicBezTo>
                        <a:pt x="12451" y="19766"/>
                        <a:pt x="12697" y="18570"/>
                        <a:pt x="13119" y="17304"/>
                      </a:cubicBezTo>
                      <a:cubicBezTo>
                        <a:pt x="13506" y="16038"/>
                        <a:pt x="13436" y="14631"/>
                        <a:pt x="14315" y="13752"/>
                      </a:cubicBezTo>
                      <a:cubicBezTo>
                        <a:pt x="14842" y="13260"/>
                        <a:pt x="15335" y="12732"/>
                        <a:pt x="15792" y="12169"/>
                      </a:cubicBezTo>
                      <a:lnTo>
                        <a:pt x="15792" y="12169"/>
                      </a:lnTo>
                      <a:cubicBezTo>
                        <a:pt x="15792" y="12169"/>
                        <a:pt x="14209" y="12838"/>
                        <a:pt x="13682" y="13717"/>
                      </a:cubicBezTo>
                      <a:cubicBezTo>
                        <a:pt x="13154" y="14561"/>
                        <a:pt x="12943" y="14913"/>
                        <a:pt x="12943" y="14913"/>
                      </a:cubicBezTo>
                      <a:cubicBezTo>
                        <a:pt x="12978" y="14209"/>
                        <a:pt x="12943" y="13506"/>
                        <a:pt x="12803" y="12802"/>
                      </a:cubicBezTo>
                      <a:cubicBezTo>
                        <a:pt x="12662" y="12169"/>
                        <a:pt x="12592" y="11536"/>
                        <a:pt x="12592" y="10903"/>
                      </a:cubicBezTo>
                      <a:cubicBezTo>
                        <a:pt x="12592" y="10903"/>
                        <a:pt x="11994" y="12345"/>
                        <a:pt x="12345" y="13471"/>
                      </a:cubicBezTo>
                      <a:cubicBezTo>
                        <a:pt x="12697" y="14596"/>
                        <a:pt x="12416" y="15686"/>
                        <a:pt x="12170" y="16566"/>
                      </a:cubicBezTo>
                      <a:cubicBezTo>
                        <a:pt x="11959" y="17410"/>
                        <a:pt x="11783" y="18781"/>
                        <a:pt x="11536" y="18781"/>
                      </a:cubicBezTo>
                      <a:cubicBezTo>
                        <a:pt x="11290" y="18781"/>
                        <a:pt x="10270" y="16777"/>
                        <a:pt x="10376" y="15686"/>
                      </a:cubicBezTo>
                      <a:cubicBezTo>
                        <a:pt x="10517" y="14772"/>
                        <a:pt x="10763" y="13857"/>
                        <a:pt x="11079" y="12978"/>
                      </a:cubicBezTo>
                      <a:lnTo>
                        <a:pt x="11079" y="12978"/>
                      </a:lnTo>
                      <a:cubicBezTo>
                        <a:pt x="11079" y="12978"/>
                        <a:pt x="9919" y="13822"/>
                        <a:pt x="9848" y="14842"/>
                      </a:cubicBezTo>
                      <a:cubicBezTo>
                        <a:pt x="9848" y="14842"/>
                        <a:pt x="9461" y="13189"/>
                        <a:pt x="8512" y="12521"/>
                      </a:cubicBezTo>
                      <a:cubicBezTo>
                        <a:pt x="7984" y="12099"/>
                        <a:pt x="7457" y="11677"/>
                        <a:pt x="6964" y="11185"/>
                      </a:cubicBezTo>
                      <a:lnTo>
                        <a:pt x="6964" y="11185"/>
                      </a:lnTo>
                      <a:cubicBezTo>
                        <a:pt x="7422" y="11958"/>
                        <a:pt x="7949" y="12662"/>
                        <a:pt x="8512" y="13365"/>
                      </a:cubicBezTo>
                      <a:cubicBezTo>
                        <a:pt x="9286" y="14209"/>
                        <a:pt x="8934" y="15581"/>
                        <a:pt x="9461" y="16882"/>
                      </a:cubicBezTo>
                      <a:cubicBezTo>
                        <a:pt x="9743" y="17515"/>
                        <a:pt x="9919" y="18148"/>
                        <a:pt x="10024" y="18781"/>
                      </a:cubicBezTo>
                      <a:cubicBezTo>
                        <a:pt x="9637" y="18113"/>
                        <a:pt x="9075" y="17550"/>
                        <a:pt x="8406" y="17128"/>
                      </a:cubicBezTo>
                      <a:cubicBezTo>
                        <a:pt x="7387" y="16671"/>
                        <a:pt x="6331" y="16284"/>
                        <a:pt x="5276" y="16038"/>
                      </a:cubicBezTo>
                      <a:lnTo>
                        <a:pt x="5276" y="16038"/>
                      </a:lnTo>
                      <a:cubicBezTo>
                        <a:pt x="6261" y="16566"/>
                        <a:pt x="7246" y="17128"/>
                        <a:pt x="8160" y="17761"/>
                      </a:cubicBezTo>
                      <a:cubicBezTo>
                        <a:pt x="8582" y="18043"/>
                        <a:pt x="8934" y="18429"/>
                        <a:pt x="9215" y="18852"/>
                      </a:cubicBezTo>
                      <a:cubicBezTo>
                        <a:pt x="8535" y="18769"/>
                        <a:pt x="7856" y="18735"/>
                        <a:pt x="7176" y="18735"/>
                      </a:cubicBezTo>
                      <a:cubicBezTo>
                        <a:pt x="6695" y="18735"/>
                        <a:pt x="6214" y="18752"/>
                        <a:pt x="5734" y="18781"/>
                      </a:cubicBezTo>
                      <a:cubicBezTo>
                        <a:pt x="4608" y="18957"/>
                        <a:pt x="3623" y="19133"/>
                        <a:pt x="3623" y="19133"/>
                      </a:cubicBezTo>
                      <a:cubicBezTo>
                        <a:pt x="4819" y="19309"/>
                        <a:pt x="5980" y="19449"/>
                        <a:pt x="7175" y="19520"/>
                      </a:cubicBezTo>
                      <a:cubicBezTo>
                        <a:pt x="9110" y="19660"/>
                        <a:pt x="10622" y="19414"/>
                        <a:pt x="11536" y="20434"/>
                      </a:cubicBezTo>
                      <a:cubicBezTo>
                        <a:pt x="12381" y="21349"/>
                        <a:pt x="13154" y="22298"/>
                        <a:pt x="13822" y="23353"/>
                      </a:cubicBezTo>
                      <a:cubicBezTo>
                        <a:pt x="13928" y="23529"/>
                        <a:pt x="13998" y="23705"/>
                        <a:pt x="14069" y="23916"/>
                      </a:cubicBezTo>
                      <a:cubicBezTo>
                        <a:pt x="13998" y="23951"/>
                        <a:pt x="13963" y="23951"/>
                        <a:pt x="13928" y="23986"/>
                      </a:cubicBezTo>
                      <a:cubicBezTo>
                        <a:pt x="13702" y="24031"/>
                        <a:pt x="13521" y="24053"/>
                        <a:pt x="13361" y="24053"/>
                      </a:cubicBezTo>
                      <a:cubicBezTo>
                        <a:pt x="12896" y="24053"/>
                        <a:pt x="12612" y="23869"/>
                        <a:pt x="11959" y="23529"/>
                      </a:cubicBezTo>
                      <a:cubicBezTo>
                        <a:pt x="11079" y="23072"/>
                        <a:pt x="10974" y="22474"/>
                        <a:pt x="10270" y="21700"/>
                      </a:cubicBezTo>
                      <a:cubicBezTo>
                        <a:pt x="9907" y="21308"/>
                        <a:pt x="9409" y="21095"/>
                        <a:pt x="8902" y="21095"/>
                      </a:cubicBezTo>
                      <a:cubicBezTo>
                        <a:pt x="8772" y="21095"/>
                        <a:pt x="8641" y="21109"/>
                        <a:pt x="8512" y="21138"/>
                      </a:cubicBezTo>
                      <a:cubicBezTo>
                        <a:pt x="9356" y="21630"/>
                        <a:pt x="10059" y="22298"/>
                        <a:pt x="10552" y="23142"/>
                      </a:cubicBezTo>
                      <a:cubicBezTo>
                        <a:pt x="10538" y="23144"/>
                        <a:pt x="10523" y="23145"/>
                        <a:pt x="10507" y="23145"/>
                      </a:cubicBezTo>
                      <a:cubicBezTo>
                        <a:pt x="9930" y="23145"/>
                        <a:pt x="7681" y="21971"/>
                        <a:pt x="6894" y="21595"/>
                      </a:cubicBezTo>
                      <a:cubicBezTo>
                        <a:pt x="6050" y="21173"/>
                        <a:pt x="4890" y="19872"/>
                        <a:pt x="4889" y="19871"/>
                      </a:cubicBezTo>
                      <a:lnTo>
                        <a:pt x="4889" y="19871"/>
                      </a:lnTo>
                      <a:cubicBezTo>
                        <a:pt x="5030" y="20329"/>
                        <a:pt x="5171" y="20751"/>
                        <a:pt x="5382" y="21173"/>
                      </a:cubicBezTo>
                      <a:cubicBezTo>
                        <a:pt x="5593" y="21700"/>
                        <a:pt x="6015" y="22157"/>
                        <a:pt x="6542" y="22404"/>
                      </a:cubicBezTo>
                      <a:cubicBezTo>
                        <a:pt x="5909" y="22509"/>
                        <a:pt x="5312" y="22720"/>
                        <a:pt x="4714" y="22966"/>
                      </a:cubicBezTo>
                      <a:lnTo>
                        <a:pt x="2639" y="23986"/>
                      </a:lnTo>
                      <a:cubicBezTo>
                        <a:pt x="2639" y="23986"/>
                        <a:pt x="5950" y="23068"/>
                        <a:pt x="7318" y="23068"/>
                      </a:cubicBezTo>
                      <a:cubicBezTo>
                        <a:pt x="7367" y="23068"/>
                        <a:pt x="7413" y="23069"/>
                        <a:pt x="7457" y="23072"/>
                      </a:cubicBezTo>
                      <a:cubicBezTo>
                        <a:pt x="8547" y="23142"/>
                        <a:pt x="9602" y="23494"/>
                        <a:pt x="10587" y="24021"/>
                      </a:cubicBezTo>
                      <a:cubicBezTo>
                        <a:pt x="9778" y="24232"/>
                        <a:pt x="8723" y="24549"/>
                        <a:pt x="8266" y="24971"/>
                      </a:cubicBezTo>
                      <a:cubicBezTo>
                        <a:pt x="7457" y="25780"/>
                        <a:pt x="6578" y="26483"/>
                        <a:pt x="5628" y="27116"/>
                      </a:cubicBezTo>
                      <a:cubicBezTo>
                        <a:pt x="4854" y="27471"/>
                        <a:pt x="4021" y="27648"/>
                        <a:pt x="3184" y="27648"/>
                      </a:cubicBezTo>
                      <a:cubicBezTo>
                        <a:pt x="3108" y="27648"/>
                        <a:pt x="3031" y="27647"/>
                        <a:pt x="2955" y="27644"/>
                      </a:cubicBezTo>
                      <a:cubicBezTo>
                        <a:pt x="2287" y="27679"/>
                        <a:pt x="1584" y="27784"/>
                        <a:pt x="915" y="27925"/>
                      </a:cubicBezTo>
                      <a:cubicBezTo>
                        <a:pt x="915" y="27925"/>
                        <a:pt x="1619" y="28031"/>
                        <a:pt x="2392" y="28207"/>
                      </a:cubicBezTo>
                      <a:cubicBezTo>
                        <a:pt x="2691" y="28259"/>
                        <a:pt x="2990" y="28286"/>
                        <a:pt x="3289" y="28286"/>
                      </a:cubicBezTo>
                      <a:cubicBezTo>
                        <a:pt x="3588" y="28286"/>
                        <a:pt x="3887" y="28259"/>
                        <a:pt x="4186" y="28207"/>
                      </a:cubicBezTo>
                      <a:lnTo>
                        <a:pt x="4186" y="28207"/>
                      </a:lnTo>
                      <a:cubicBezTo>
                        <a:pt x="3905" y="28769"/>
                        <a:pt x="3553" y="29332"/>
                        <a:pt x="3131" y="29824"/>
                      </a:cubicBezTo>
                      <a:cubicBezTo>
                        <a:pt x="2428" y="30668"/>
                        <a:pt x="2568" y="31231"/>
                        <a:pt x="2568" y="31231"/>
                      </a:cubicBezTo>
                      <a:cubicBezTo>
                        <a:pt x="2568" y="31231"/>
                        <a:pt x="4467" y="28488"/>
                        <a:pt x="5628" y="28101"/>
                      </a:cubicBezTo>
                      <a:cubicBezTo>
                        <a:pt x="6789" y="27714"/>
                        <a:pt x="7598" y="26448"/>
                        <a:pt x="8547" y="25604"/>
                      </a:cubicBezTo>
                      <a:cubicBezTo>
                        <a:pt x="9180" y="25006"/>
                        <a:pt x="10552" y="24865"/>
                        <a:pt x="11501" y="24725"/>
                      </a:cubicBezTo>
                      <a:cubicBezTo>
                        <a:pt x="11747" y="24901"/>
                        <a:pt x="11994" y="25041"/>
                        <a:pt x="12275" y="25147"/>
                      </a:cubicBezTo>
                      <a:cubicBezTo>
                        <a:pt x="12099" y="25393"/>
                        <a:pt x="11959" y="25639"/>
                        <a:pt x="11818" y="25921"/>
                      </a:cubicBezTo>
                      <a:cubicBezTo>
                        <a:pt x="11431" y="26765"/>
                        <a:pt x="11607" y="27468"/>
                        <a:pt x="10763" y="28031"/>
                      </a:cubicBezTo>
                      <a:cubicBezTo>
                        <a:pt x="10288" y="28340"/>
                        <a:pt x="9778" y="28395"/>
                        <a:pt x="9245" y="28395"/>
                      </a:cubicBezTo>
                      <a:cubicBezTo>
                        <a:pt x="8948" y="28395"/>
                        <a:pt x="8644" y="28378"/>
                        <a:pt x="8335" y="28378"/>
                      </a:cubicBezTo>
                      <a:cubicBezTo>
                        <a:pt x="8254" y="28378"/>
                        <a:pt x="8172" y="28379"/>
                        <a:pt x="8090" y="28382"/>
                      </a:cubicBezTo>
                      <a:cubicBezTo>
                        <a:pt x="7527" y="28418"/>
                        <a:pt x="6964" y="28593"/>
                        <a:pt x="6472" y="28875"/>
                      </a:cubicBezTo>
                      <a:cubicBezTo>
                        <a:pt x="6593" y="28869"/>
                        <a:pt x="6712" y="28866"/>
                        <a:pt x="6831" y="28866"/>
                      </a:cubicBezTo>
                      <a:cubicBezTo>
                        <a:pt x="7405" y="28866"/>
                        <a:pt x="7958" y="28934"/>
                        <a:pt x="8512" y="29051"/>
                      </a:cubicBezTo>
                      <a:cubicBezTo>
                        <a:pt x="8969" y="29191"/>
                        <a:pt x="9497" y="29262"/>
                        <a:pt x="9989" y="29262"/>
                      </a:cubicBezTo>
                      <a:cubicBezTo>
                        <a:pt x="9708" y="29613"/>
                        <a:pt x="9461" y="30000"/>
                        <a:pt x="9286" y="30387"/>
                      </a:cubicBezTo>
                      <a:cubicBezTo>
                        <a:pt x="7809" y="30704"/>
                        <a:pt x="6331" y="31829"/>
                        <a:pt x="5628" y="32216"/>
                      </a:cubicBezTo>
                      <a:cubicBezTo>
                        <a:pt x="4925" y="32603"/>
                        <a:pt x="4256" y="33165"/>
                        <a:pt x="2815" y="33201"/>
                      </a:cubicBezTo>
                      <a:cubicBezTo>
                        <a:pt x="1830" y="33271"/>
                        <a:pt x="845" y="33587"/>
                        <a:pt x="1" y="34115"/>
                      </a:cubicBezTo>
                      <a:cubicBezTo>
                        <a:pt x="1" y="34115"/>
                        <a:pt x="1782" y="33747"/>
                        <a:pt x="2936" y="33747"/>
                      </a:cubicBezTo>
                      <a:cubicBezTo>
                        <a:pt x="3069" y="33747"/>
                        <a:pt x="3194" y="33752"/>
                        <a:pt x="3307" y="33763"/>
                      </a:cubicBezTo>
                      <a:cubicBezTo>
                        <a:pt x="3451" y="33790"/>
                        <a:pt x="3597" y="33803"/>
                        <a:pt x="3743" y="33803"/>
                      </a:cubicBezTo>
                      <a:cubicBezTo>
                        <a:pt x="4170" y="33803"/>
                        <a:pt x="4602" y="33691"/>
                        <a:pt x="4995" y="33482"/>
                      </a:cubicBezTo>
                      <a:lnTo>
                        <a:pt x="4995" y="33482"/>
                      </a:lnTo>
                      <a:cubicBezTo>
                        <a:pt x="4995" y="33482"/>
                        <a:pt x="4221" y="34748"/>
                        <a:pt x="4151" y="35627"/>
                      </a:cubicBezTo>
                      <a:cubicBezTo>
                        <a:pt x="4116" y="36225"/>
                        <a:pt x="4010" y="36823"/>
                        <a:pt x="3870" y="37386"/>
                      </a:cubicBezTo>
                      <a:cubicBezTo>
                        <a:pt x="4327" y="36717"/>
                        <a:pt x="4714" y="35944"/>
                        <a:pt x="4925" y="35100"/>
                      </a:cubicBezTo>
                      <a:cubicBezTo>
                        <a:pt x="5452" y="33552"/>
                        <a:pt x="5663" y="33165"/>
                        <a:pt x="6437" y="32427"/>
                      </a:cubicBezTo>
                      <a:cubicBezTo>
                        <a:pt x="7000" y="31864"/>
                        <a:pt x="8160" y="31794"/>
                        <a:pt x="8899" y="31512"/>
                      </a:cubicBezTo>
                      <a:lnTo>
                        <a:pt x="8899" y="31512"/>
                      </a:lnTo>
                      <a:cubicBezTo>
                        <a:pt x="8688" y="32567"/>
                        <a:pt x="8582" y="33693"/>
                        <a:pt x="8336" y="35029"/>
                      </a:cubicBezTo>
                      <a:lnTo>
                        <a:pt x="8231" y="35557"/>
                      </a:lnTo>
                      <a:cubicBezTo>
                        <a:pt x="7422" y="36506"/>
                        <a:pt x="6578" y="37421"/>
                        <a:pt x="5698" y="38300"/>
                      </a:cubicBezTo>
                      <a:cubicBezTo>
                        <a:pt x="4960" y="38898"/>
                        <a:pt x="4362" y="40656"/>
                        <a:pt x="4362" y="40656"/>
                      </a:cubicBezTo>
                      <a:cubicBezTo>
                        <a:pt x="4362" y="40656"/>
                        <a:pt x="5487" y="39074"/>
                        <a:pt x="6578" y="38476"/>
                      </a:cubicBezTo>
                      <a:cubicBezTo>
                        <a:pt x="7035" y="38195"/>
                        <a:pt x="7422" y="37878"/>
                        <a:pt x="7738" y="37491"/>
                      </a:cubicBezTo>
                      <a:lnTo>
                        <a:pt x="7738" y="37491"/>
                      </a:lnTo>
                      <a:cubicBezTo>
                        <a:pt x="7527" y="38054"/>
                        <a:pt x="7914" y="39250"/>
                        <a:pt x="7527" y="39742"/>
                      </a:cubicBezTo>
                      <a:cubicBezTo>
                        <a:pt x="7035" y="40375"/>
                        <a:pt x="6648" y="41078"/>
                        <a:pt x="6367" y="41817"/>
                      </a:cubicBezTo>
                      <a:cubicBezTo>
                        <a:pt x="6648" y="41289"/>
                        <a:pt x="7070" y="40832"/>
                        <a:pt x="7527" y="40445"/>
                      </a:cubicBezTo>
                      <a:cubicBezTo>
                        <a:pt x="8653" y="39425"/>
                        <a:pt x="8336" y="37667"/>
                        <a:pt x="8723" y="36120"/>
                      </a:cubicBezTo>
                      <a:cubicBezTo>
                        <a:pt x="9075" y="34572"/>
                        <a:pt x="9461" y="32919"/>
                        <a:pt x="9461" y="32919"/>
                      </a:cubicBezTo>
                      <a:cubicBezTo>
                        <a:pt x="9461" y="32919"/>
                        <a:pt x="10622" y="34045"/>
                        <a:pt x="11255" y="34748"/>
                      </a:cubicBezTo>
                      <a:cubicBezTo>
                        <a:pt x="11888" y="35416"/>
                        <a:pt x="12345" y="36647"/>
                        <a:pt x="12662" y="37878"/>
                      </a:cubicBezTo>
                      <a:cubicBezTo>
                        <a:pt x="12943" y="39109"/>
                        <a:pt x="13225" y="39390"/>
                        <a:pt x="13225" y="39390"/>
                      </a:cubicBezTo>
                      <a:cubicBezTo>
                        <a:pt x="13225" y="39390"/>
                        <a:pt x="12873" y="36260"/>
                        <a:pt x="12029" y="34783"/>
                      </a:cubicBezTo>
                      <a:cubicBezTo>
                        <a:pt x="11220" y="33341"/>
                        <a:pt x="9567" y="32708"/>
                        <a:pt x="9989" y="30915"/>
                      </a:cubicBezTo>
                      <a:cubicBezTo>
                        <a:pt x="10411" y="29121"/>
                        <a:pt x="12627" y="28347"/>
                        <a:pt x="12838" y="27714"/>
                      </a:cubicBezTo>
                      <a:cubicBezTo>
                        <a:pt x="13014" y="27046"/>
                        <a:pt x="12592" y="25921"/>
                        <a:pt x="13822" y="25780"/>
                      </a:cubicBezTo>
                      <a:lnTo>
                        <a:pt x="13822" y="25780"/>
                      </a:lnTo>
                      <a:cubicBezTo>
                        <a:pt x="13787" y="26343"/>
                        <a:pt x="13682" y="26870"/>
                        <a:pt x="13471" y="27398"/>
                      </a:cubicBezTo>
                      <a:cubicBezTo>
                        <a:pt x="12908" y="28980"/>
                        <a:pt x="12732" y="29719"/>
                        <a:pt x="12732" y="30528"/>
                      </a:cubicBezTo>
                      <a:cubicBezTo>
                        <a:pt x="12732" y="31337"/>
                        <a:pt x="13471" y="34396"/>
                        <a:pt x="14245" y="36084"/>
                      </a:cubicBezTo>
                      <a:cubicBezTo>
                        <a:pt x="14878" y="37491"/>
                        <a:pt x="15440" y="38581"/>
                        <a:pt x="15581" y="39144"/>
                      </a:cubicBezTo>
                      <a:cubicBezTo>
                        <a:pt x="15546" y="38757"/>
                        <a:pt x="15475" y="38124"/>
                        <a:pt x="15335" y="37386"/>
                      </a:cubicBezTo>
                      <a:cubicBezTo>
                        <a:pt x="15124" y="36084"/>
                        <a:pt x="14456" y="34185"/>
                        <a:pt x="14033" y="32603"/>
                      </a:cubicBezTo>
                      <a:cubicBezTo>
                        <a:pt x="13787" y="31548"/>
                        <a:pt x="13752" y="30493"/>
                        <a:pt x="13928" y="29437"/>
                      </a:cubicBezTo>
                      <a:lnTo>
                        <a:pt x="13928" y="29437"/>
                      </a:lnTo>
                      <a:cubicBezTo>
                        <a:pt x="14280" y="30317"/>
                        <a:pt x="16355" y="32145"/>
                        <a:pt x="16812" y="33552"/>
                      </a:cubicBezTo>
                      <a:cubicBezTo>
                        <a:pt x="17199" y="34607"/>
                        <a:pt x="17621" y="35662"/>
                        <a:pt x="18148" y="36647"/>
                      </a:cubicBezTo>
                      <a:cubicBezTo>
                        <a:pt x="18148" y="36647"/>
                        <a:pt x="18043" y="35451"/>
                        <a:pt x="17902" y="34361"/>
                      </a:cubicBezTo>
                      <a:cubicBezTo>
                        <a:pt x="17797" y="33271"/>
                        <a:pt x="16531" y="31161"/>
                        <a:pt x="15862" y="30352"/>
                      </a:cubicBezTo>
                      <a:cubicBezTo>
                        <a:pt x="15405" y="29684"/>
                        <a:pt x="15018" y="28910"/>
                        <a:pt x="14702" y="28136"/>
                      </a:cubicBezTo>
                      <a:lnTo>
                        <a:pt x="14702" y="28136"/>
                      </a:lnTo>
                      <a:cubicBezTo>
                        <a:pt x="15194" y="28382"/>
                        <a:pt x="15651" y="28629"/>
                        <a:pt x="16108" y="28945"/>
                      </a:cubicBezTo>
                      <a:cubicBezTo>
                        <a:pt x="16671" y="29226"/>
                        <a:pt x="17269" y="29402"/>
                        <a:pt x="17902" y="29508"/>
                      </a:cubicBezTo>
                      <a:cubicBezTo>
                        <a:pt x="17234" y="28980"/>
                        <a:pt x="15581" y="28242"/>
                        <a:pt x="15546" y="27257"/>
                      </a:cubicBezTo>
                      <a:cubicBezTo>
                        <a:pt x="15475" y="26554"/>
                        <a:pt x="15862" y="25991"/>
                        <a:pt x="16108" y="25217"/>
                      </a:cubicBezTo>
                      <a:cubicBezTo>
                        <a:pt x="17234" y="24584"/>
                        <a:pt x="18254" y="23740"/>
                        <a:pt x="19063" y="22720"/>
                      </a:cubicBezTo>
                      <a:cubicBezTo>
                        <a:pt x="20258" y="21349"/>
                        <a:pt x="21665" y="20153"/>
                        <a:pt x="23213" y="19203"/>
                      </a:cubicBezTo>
                      <a:cubicBezTo>
                        <a:pt x="24795" y="20153"/>
                        <a:pt x="26202" y="21349"/>
                        <a:pt x="27398" y="22720"/>
                      </a:cubicBezTo>
                      <a:cubicBezTo>
                        <a:pt x="28207" y="23740"/>
                        <a:pt x="29191" y="24584"/>
                        <a:pt x="30317" y="25217"/>
                      </a:cubicBezTo>
                      <a:cubicBezTo>
                        <a:pt x="30598" y="25991"/>
                        <a:pt x="30950" y="26554"/>
                        <a:pt x="30915" y="27257"/>
                      </a:cubicBezTo>
                      <a:cubicBezTo>
                        <a:pt x="30844" y="28242"/>
                        <a:pt x="29227" y="28980"/>
                        <a:pt x="28523" y="29508"/>
                      </a:cubicBezTo>
                      <a:cubicBezTo>
                        <a:pt x="29156" y="29402"/>
                        <a:pt x="29754" y="29226"/>
                        <a:pt x="30352" y="28945"/>
                      </a:cubicBezTo>
                      <a:cubicBezTo>
                        <a:pt x="30774" y="28629"/>
                        <a:pt x="31266" y="28382"/>
                        <a:pt x="31724" y="28136"/>
                      </a:cubicBezTo>
                      <a:lnTo>
                        <a:pt x="31724" y="28136"/>
                      </a:lnTo>
                      <a:cubicBezTo>
                        <a:pt x="31442" y="28910"/>
                        <a:pt x="31055" y="29684"/>
                        <a:pt x="30563" y="30352"/>
                      </a:cubicBezTo>
                      <a:cubicBezTo>
                        <a:pt x="29930" y="31161"/>
                        <a:pt x="28664" y="33271"/>
                        <a:pt x="28523" y="34361"/>
                      </a:cubicBezTo>
                      <a:cubicBezTo>
                        <a:pt x="28418" y="35451"/>
                        <a:pt x="28312" y="36647"/>
                        <a:pt x="28312" y="36647"/>
                      </a:cubicBezTo>
                      <a:cubicBezTo>
                        <a:pt x="28805" y="35662"/>
                        <a:pt x="29262" y="34607"/>
                        <a:pt x="29613" y="33552"/>
                      </a:cubicBezTo>
                      <a:cubicBezTo>
                        <a:pt x="30071" y="32145"/>
                        <a:pt x="32181" y="30317"/>
                        <a:pt x="32533" y="29437"/>
                      </a:cubicBezTo>
                      <a:lnTo>
                        <a:pt x="32533" y="29437"/>
                      </a:lnTo>
                      <a:cubicBezTo>
                        <a:pt x="32673" y="30493"/>
                        <a:pt x="32638" y="31548"/>
                        <a:pt x="32392" y="32603"/>
                      </a:cubicBezTo>
                      <a:cubicBezTo>
                        <a:pt x="32005" y="34185"/>
                        <a:pt x="31337" y="36084"/>
                        <a:pt x="31091" y="37386"/>
                      </a:cubicBezTo>
                      <a:cubicBezTo>
                        <a:pt x="30950" y="38124"/>
                        <a:pt x="30880" y="38757"/>
                        <a:pt x="30844" y="39144"/>
                      </a:cubicBezTo>
                      <a:cubicBezTo>
                        <a:pt x="30985" y="38581"/>
                        <a:pt x="31548" y="37491"/>
                        <a:pt x="32181" y="36084"/>
                      </a:cubicBezTo>
                      <a:cubicBezTo>
                        <a:pt x="32955" y="34396"/>
                        <a:pt x="33693" y="31337"/>
                        <a:pt x="33693" y="30528"/>
                      </a:cubicBezTo>
                      <a:cubicBezTo>
                        <a:pt x="33693" y="29719"/>
                        <a:pt x="33517" y="29015"/>
                        <a:pt x="32955" y="27398"/>
                      </a:cubicBezTo>
                      <a:cubicBezTo>
                        <a:pt x="32779" y="26870"/>
                        <a:pt x="32638" y="26343"/>
                        <a:pt x="32638" y="25780"/>
                      </a:cubicBezTo>
                      <a:lnTo>
                        <a:pt x="32638" y="25780"/>
                      </a:lnTo>
                      <a:cubicBezTo>
                        <a:pt x="33834" y="25921"/>
                        <a:pt x="33412" y="27011"/>
                        <a:pt x="33623" y="27714"/>
                      </a:cubicBezTo>
                      <a:cubicBezTo>
                        <a:pt x="33799" y="28382"/>
                        <a:pt x="36014" y="29121"/>
                        <a:pt x="36436" y="30915"/>
                      </a:cubicBezTo>
                      <a:cubicBezTo>
                        <a:pt x="36858" y="32708"/>
                        <a:pt x="35205" y="33341"/>
                        <a:pt x="34396" y="34783"/>
                      </a:cubicBezTo>
                      <a:cubicBezTo>
                        <a:pt x="33588" y="36260"/>
                        <a:pt x="33201" y="39390"/>
                        <a:pt x="33201" y="39390"/>
                      </a:cubicBezTo>
                      <a:cubicBezTo>
                        <a:pt x="33201" y="39390"/>
                        <a:pt x="33517" y="39109"/>
                        <a:pt x="33799" y="37878"/>
                      </a:cubicBezTo>
                      <a:cubicBezTo>
                        <a:pt x="34080" y="36647"/>
                        <a:pt x="34537" y="35416"/>
                        <a:pt x="35205" y="34748"/>
                      </a:cubicBezTo>
                      <a:cubicBezTo>
                        <a:pt x="35838" y="34045"/>
                        <a:pt x="36999" y="32919"/>
                        <a:pt x="36999" y="32919"/>
                      </a:cubicBezTo>
                      <a:cubicBezTo>
                        <a:pt x="36999" y="32919"/>
                        <a:pt x="37386" y="34572"/>
                        <a:pt x="37738" y="36120"/>
                      </a:cubicBezTo>
                      <a:cubicBezTo>
                        <a:pt x="38089" y="37667"/>
                        <a:pt x="37667" y="39144"/>
                        <a:pt x="38793" y="40164"/>
                      </a:cubicBezTo>
                      <a:cubicBezTo>
                        <a:pt x="39250" y="40516"/>
                        <a:pt x="39637" y="40973"/>
                        <a:pt x="39953" y="41500"/>
                      </a:cubicBezTo>
                      <a:cubicBezTo>
                        <a:pt x="39637" y="40762"/>
                        <a:pt x="39250" y="40059"/>
                        <a:pt x="38757" y="39425"/>
                      </a:cubicBezTo>
                      <a:cubicBezTo>
                        <a:pt x="38406" y="38933"/>
                        <a:pt x="38898" y="38054"/>
                        <a:pt x="38722" y="37491"/>
                      </a:cubicBezTo>
                      <a:lnTo>
                        <a:pt x="38722" y="37491"/>
                      </a:lnTo>
                      <a:cubicBezTo>
                        <a:pt x="39039" y="37878"/>
                        <a:pt x="39426" y="38195"/>
                        <a:pt x="39848" y="38476"/>
                      </a:cubicBezTo>
                      <a:cubicBezTo>
                        <a:pt x="40973" y="39039"/>
                        <a:pt x="42063" y="40656"/>
                        <a:pt x="42063" y="40656"/>
                      </a:cubicBezTo>
                      <a:cubicBezTo>
                        <a:pt x="42063" y="40656"/>
                        <a:pt x="41501" y="38898"/>
                        <a:pt x="40762" y="38300"/>
                      </a:cubicBezTo>
                      <a:cubicBezTo>
                        <a:pt x="39848" y="37421"/>
                        <a:pt x="39004" y="36506"/>
                        <a:pt x="38230" y="35557"/>
                      </a:cubicBezTo>
                      <a:lnTo>
                        <a:pt x="38124" y="35029"/>
                      </a:lnTo>
                      <a:cubicBezTo>
                        <a:pt x="37843" y="33693"/>
                        <a:pt x="37773" y="32567"/>
                        <a:pt x="37562" y="31512"/>
                      </a:cubicBezTo>
                      <a:lnTo>
                        <a:pt x="37562" y="31512"/>
                      </a:lnTo>
                      <a:cubicBezTo>
                        <a:pt x="38300" y="31794"/>
                        <a:pt x="39426" y="31864"/>
                        <a:pt x="39988" y="32427"/>
                      </a:cubicBezTo>
                      <a:cubicBezTo>
                        <a:pt x="40762" y="33165"/>
                        <a:pt x="41008" y="33552"/>
                        <a:pt x="41501" y="35100"/>
                      </a:cubicBezTo>
                      <a:cubicBezTo>
                        <a:pt x="41747" y="35944"/>
                        <a:pt x="42099" y="36717"/>
                        <a:pt x="42591" y="37386"/>
                      </a:cubicBezTo>
                      <a:cubicBezTo>
                        <a:pt x="42415" y="36823"/>
                        <a:pt x="42310" y="36225"/>
                        <a:pt x="42274" y="35627"/>
                      </a:cubicBezTo>
                      <a:cubicBezTo>
                        <a:pt x="42239" y="34748"/>
                        <a:pt x="41466" y="33482"/>
                        <a:pt x="41465" y="33482"/>
                      </a:cubicBezTo>
                      <a:lnTo>
                        <a:pt x="41465" y="33482"/>
                      </a:lnTo>
                      <a:cubicBezTo>
                        <a:pt x="41832" y="33691"/>
                        <a:pt x="42257" y="33803"/>
                        <a:pt x="42683" y="33803"/>
                      </a:cubicBezTo>
                      <a:cubicBezTo>
                        <a:pt x="42829" y="33803"/>
                        <a:pt x="42975" y="33790"/>
                        <a:pt x="43118" y="33763"/>
                      </a:cubicBezTo>
                      <a:cubicBezTo>
                        <a:pt x="43205" y="33758"/>
                        <a:pt x="43298" y="33755"/>
                        <a:pt x="43395" y="33755"/>
                      </a:cubicBezTo>
                      <a:cubicBezTo>
                        <a:pt x="44566" y="33755"/>
                        <a:pt x="46424" y="34115"/>
                        <a:pt x="46424" y="34115"/>
                      </a:cubicBezTo>
                      <a:cubicBezTo>
                        <a:pt x="45580" y="33587"/>
                        <a:pt x="44631" y="33271"/>
                        <a:pt x="43646" y="33201"/>
                      </a:cubicBezTo>
                      <a:cubicBezTo>
                        <a:pt x="42204" y="33165"/>
                        <a:pt x="41501" y="32567"/>
                        <a:pt x="40832" y="32216"/>
                      </a:cubicBezTo>
                      <a:cubicBezTo>
                        <a:pt x="40164" y="31864"/>
                        <a:pt x="38652" y="30704"/>
                        <a:pt x="37210" y="30387"/>
                      </a:cubicBezTo>
                      <a:cubicBezTo>
                        <a:pt x="36999" y="30000"/>
                        <a:pt x="36753" y="29613"/>
                        <a:pt x="36471" y="29262"/>
                      </a:cubicBezTo>
                      <a:cubicBezTo>
                        <a:pt x="36964" y="29262"/>
                        <a:pt x="37491" y="29191"/>
                        <a:pt x="37949" y="29051"/>
                      </a:cubicBezTo>
                      <a:cubicBezTo>
                        <a:pt x="38502" y="28934"/>
                        <a:pt x="39056" y="28866"/>
                        <a:pt x="39629" y="28866"/>
                      </a:cubicBezTo>
                      <a:cubicBezTo>
                        <a:pt x="39748" y="28866"/>
                        <a:pt x="39868" y="28869"/>
                        <a:pt x="39988" y="28875"/>
                      </a:cubicBezTo>
                      <a:cubicBezTo>
                        <a:pt x="39496" y="28593"/>
                        <a:pt x="38933" y="28418"/>
                        <a:pt x="38371" y="28382"/>
                      </a:cubicBezTo>
                      <a:cubicBezTo>
                        <a:pt x="38289" y="28379"/>
                        <a:pt x="38207" y="28378"/>
                        <a:pt x="38125" y="28378"/>
                      </a:cubicBezTo>
                      <a:cubicBezTo>
                        <a:pt x="37817" y="28378"/>
                        <a:pt x="37513" y="28395"/>
                        <a:pt x="37215" y="28395"/>
                      </a:cubicBezTo>
                      <a:cubicBezTo>
                        <a:pt x="36683" y="28395"/>
                        <a:pt x="36172" y="28340"/>
                        <a:pt x="35698" y="28031"/>
                      </a:cubicBezTo>
                      <a:cubicBezTo>
                        <a:pt x="34854" y="27468"/>
                        <a:pt x="35030" y="26765"/>
                        <a:pt x="34643" y="25921"/>
                      </a:cubicBezTo>
                      <a:cubicBezTo>
                        <a:pt x="34502" y="25639"/>
                        <a:pt x="34361" y="25393"/>
                        <a:pt x="34185" y="25147"/>
                      </a:cubicBezTo>
                      <a:cubicBezTo>
                        <a:pt x="34467" y="25041"/>
                        <a:pt x="34713" y="24901"/>
                        <a:pt x="34959" y="24725"/>
                      </a:cubicBezTo>
                      <a:cubicBezTo>
                        <a:pt x="35944" y="24865"/>
                        <a:pt x="37280" y="25006"/>
                        <a:pt x="37913" y="25604"/>
                      </a:cubicBezTo>
                      <a:cubicBezTo>
                        <a:pt x="38863" y="26448"/>
                        <a:pt x="39672" y="27714"/>
                        <a:pt x="40832" y="28101"/>
                      </a:cubicBezTo>
                      <a:cubicBezTo>
                        <a:pt x="41993" y="28523"/>
                        <a:pt x="43892" y="31231"/>
                        <a:pt x="43892" y="31231"/>
                      </a:cubicBezTo>
                      <a:cubicBezTo>
                        <a:pt x="43892" y="31231"/>
                        <a:pt x="44033" y="30668"/>
                        <a:pt x="43329" y="29824"/>
                      </a:cubicBezTo>
                      <a:cubicBezTo>
                        <a:pt x="42907" y="29332"/>
                        <a:pt x="42556" y="28769"/>
                        <a:pt x="42274" y="28207"/>
                      </a:cubicBezTo>
                      <a:lnTo>
                        <a:pt x="42274" y="28207"/>
                      </a:lnTo>
                      <a:cubicBezTo>
                        <a:pt x="42573" y="28259"/>
                        <a:pt x="42872" y="28286"/>
                        <a:pt x="43176" y="28286"/>
                      </a:cubicBezTo>
                      <a:cubicBezTo>
                        <a:pt x="43479" y="28286"/>
                        <a:pt x="43787" y="28259"/>
                        <a:pt x="44103" y="28207"/>
                      </a:cubicBezTo>
                      <a:cubicBezTo>
                        <a:pt x="44842" y="28031"/>
                        <a:pt x="45545" y="27925"/>
                        <a:pt x="45545" y="27925"/>
                      </a:cubicBezTo>
                      <a:cubicBezTo>
                        <a:pt x="44877" y="27784"/>
                        <a:pt x="44174" y="27679"/>
                        <a:pt x="43505" y="27644"/>
                      </a:cubicBezTo>
                      <a:cubicBezTo>
                        <a:pt x="43429" y="27647"/>
                        <a:pt x="43353" y="27648"/>
                        <a:pt x="43277" y="27648"/>
                      </a:cubicBezTo>
                      <a:cubicBezTo>
                        <a:pt x="42439" y="27648"/>
                        <a:pt x="41606" y="27471"/>
                        <a:pt x="40832" y="27116"/>
                      </a:cubicBezTo>
                      <a:cubicBezTo>
                        <a:pt x="39883" y="26483"/>
                        <a:pt x="39004" y="25780"/>
                        <a:pt x="38195" y="24971"/>
                      </a:cubicBezTo>
                      <a:cubicBezTo>
                        <a:pt x="37738" y="24549"/>
                        <a:pt x="36682" y="24232"/>
                        <a:pt x="35909" y="24021"/>
                      </a:cubicBezTo>
                      <a:cubicBezTo>
                        <a:pt x="36858" y="23494"/>
                        <a:pt x="37913" y="23142"/>
                        <a:pt x="39004" y="23072"/>
                      </a:cubicBezTo>
                      <a:cubicBezTo>
                        <a:pt x="39047" y="23069"/>
                        <a:pt x="39094" y="23068"/>
                        <a:pt x="39143" y="23068"/>
                      </a:cubicBezTo>
                      <a:cubicBezTo>
                        <a:pt x="40510" y="23068"/>
                        <a:pt x="43822" y="23986"/>
                        <a:pt x="43822" y="23986"/>
                      </a:cubicBezTo>
                      <a:lnTo>
                        <a:pt x="41747" y="22966"/>
                      </a:lnTo>
                      <a:cubicBezTo>
                        <a:pt x="41149" y="22720"/>
                        <a:pt x="40551" y="22509"/>
                        <a:pt x="39918" y="22404"/>
                      </a:cubicBezTo>
                      <a:cubicBezTo>
                        <a:pt x="40446" y="22157"/>
                        <a:pt x="40868" y="21700"/>
                        <a:pt x="41114" y="21173"/>
                      </a:cubicBezTo>
                      <a:cubicBezTo>
                        <a:pt x="41290" y="20751"/>
                        <a:pt x="41430" y="20329"/>
                        <a:pt x="41571" y="19871"/>
                      </a:cubicBezTo>
                      <a:lnTo>
                        <a:pt x="41571" y="19871"/>
                      </a:lnTo>
                      <a:cubicBezTo>
                        <a:pt x="41571" y="19872"/>
                        <a:pt x="40410" y="21173"/>
                        <a:pt x="39602" y="21595"/>
                      </a:cubicBezTo>
                      <a:cubicBezTo>
                        <a:pt x="38781" y="21971"/>
                        <a:pt x="36530" y="23145"/>
                        <a:pt x="35954" y="23145"/>
                      </a:cubicBezTo>
                      <a:cubicBezTo>
                        <a:pt x="35937" y="23145"/>
                        <a:pt x="35922" y="23144"/>
                        <a:pt x="35909" y="23142"/>
                      </a:cubicBezTo>
                      <a:cubicBezTo>
                        <a:pt x="36401" y="22298"/>
                        <a:pt x="37105" y="21630"/>
                        <a:pt x="37949" y="21138"/>
                      </a:cubicBezTo>
                      <a:cubicBezTo>
                        <a:pt x="37819" y="21109"/>
                        <a:pt x="37689" y="21095"/>
                        <a:pt x="37559" y="21095"/>
                      </a:cubicBezTo>
                      <a:cubicBezTo>
                        <a:pt x="37051" y="21095"/>
                        <a:pt x="36554" y="21308"/>
                        <a:pt x="36190" y="21700"/>
                      </a:cubicBezTo>
                      <a:cubicBezTo>
                        <a:pt x="35487" y="22474"/>
                        <a:pt x="35381" y="23107"/>
                        <a:pt x="34502" y="23529"/>
                      </a:cubicBezTo>
                      <a:cubicBezTo>
                        <a:pt x="33848" y="23869"/>
                        <a:pt x="33564" y="24053"/>
                        <a:pt x="33100" y="24053"/>
                      </a:cubicBezTo>
                      <a:cubicBezTo>
                        <a:pt x="32940" y="24053"/>
                        <a:pt x="32758" y="24031"/>
                        <a:pt x="32533" y="23986"/>
                      </a:cubicBezTo>
                      <a:cubicBezTo>
                        <a:pt x="32497" y="23951"/>
                        <a:pt x="32462" y="23951"/>
                        <a:pt x="32392" y="23916"/>
                      </a:cubicBezTo>
                      <a:cubicBezTo>
                        <a:pt x="32462" y="23705"/>
                        <a:pt x="32533" y="23529"/>
                        <a:pt x="32638" y="23353"/>
                      </a:cubicBezTo>
                      <a:cubicBezTo>
                        <a:pt x="33306" y="22298"/>
                        <a:pt x="34080" y="21349"/>
                        <a:pt x="34924" y="20434"/>
                      </a:cubicBezTo>
                      <a:cubicBezTo>
                        <a:pt x="35838" y="19414"/>
                        <a:pt x="37351" y="19660"/>
                        <a:pt x="39285" y="19520"/>
                      </a:cubicBezTo>
                      <a:cubicBezTo>
                        <a:pt x="40481" y="19449"/>
                        <a:pt x="41641" y="19309"/>
                        <a:pt x="42837" y="19133"/>
                      </a:cubicBezTo>
                      <a:cubicBezTo>
                        <a:pt x="42837" y="19133"/>
                        <a:pt x="41852" y="18957"/>
                        <a:pt x="40727" y="18781"/>
                      </a:cubicBezTo>
                      <a:cubicBezTo>
                        <a:pt x="40246" y="18752"/>
                        <a:pt x="39765" y="18735"/>
                        <a:pt x="39285" y="18735"/>
                      </a:cubicBezTo>
                      <a:cubicBezTo>
                        <a:pt x="38605" y="18735"/>
                        <a:pt x="37925" y="18769"/>
                        <a:pt x="37245" y="18852"/>
                      </a:cubicBezTo>
                      <a:cubicBezTo>
                        <a:pt x="37527" y="18429"/>
                        <a:pt x="37878" y="18043"/>
                        <a:pt x="38300" y="17761"/>
                      </a:cubicBezTo>
                      <a:cubicBezTo>
                        <a:pt x="39215" y="17128"/>
                        <a:pt x="40199" y="16566"/>
                        <a:pt x="41184" y="16038"/>
                      </a:cubicBezTo>
                      <a:lnTo>
                        <a:pt x="41184" y="16038"/>
                      </a:lnTo>
                      <a:cubicBezTo>
                        <a:pt x="40129" y="16284"/>
                        <a:pt x="39074" y="16671"/>
                        <a:pt x="38054" y="17128"/>
                      </a:cubicBezTo>
                      <a:cubicBezTo>
                        <a:pt x="37386" y="17550"/>
                        <a:pt x="36823" y="18113"/>
                        <a:pt x="36436" y="18781"/>
                      </a:cubicBezTo>
                      <a:cubicBezTo>
                        <a:pt x="36542" y="18148"/>
                        <a:pt x="36718" y="17515"/>
                        <a:pt x="36999" y="16882"/>
                      </a:cubicBezTo>
                      <a:cubicBezTo>
                        <a:pt x="37527" y="15581"/>
                        <a:pt x="37175" y="14209"/>
                        <a:pt x="37949" y="13365"/>
                      </a:cubicBezTo>
                      <a:cubicBezTo>
                        <a:pt x="38511" y="12662"/>
                        <a:pt x="39039" y="11958"/>
                        <a:pt x="39496" y="11185"/>
                      </a:cubicBezTo>
                      <a:lnTo>
                        <a:pt x="39496" y="11185"/>
                      </a:lnTo>
                      <a:cubicBezTo>
                        <a:pt x="39004" y="11677"/>
                        <a:pt x="38476" y="12099"/>
                        <a:pt x="37949" y="12521"/>
                      </a:cubicBezTo>
                      <a:cubicBezTo>
                        <a:pt x="37034" y="13189"/>
                        <a:pt x="36612" y="14842"/>
                        <a:pt x="36612" y="14842"/>
                      </a:cubicBezTo>
                      <a:cubicBezTo>
                        <a:pt x="36577" y="13822"/>
                        <a:pt x="35381" y="12978"/>
                        <a:pt x="35381" y="12978"/>
                      </a:cubicBezTo>
                      <a:lnTo>
                        <a:pt x="35381" y="12978"/>
                      </a:lnTo>
                      <a:cubicBezTo>
                        <a:pt x="35698" y="13857"/>
                        <a:pt x="35944" y="14772"/>
                        <a:pt x="36085" y="15686"/>
                      </a:cubicBezTo>
                      <a:cubicBezTo>
                        <a:pt x="36225" y="16777"/>
                        <a:pt x="35170" y="18781"/>
                        <a:pt x="34924" y="18781"/>
                      </a:cubicBezTo>
                      <a:cubicBezTo>
                        <a:pt x="34713" y="18781"/>
                        <a:pt x="34537" y="17410"/>
                        <a:pt x="34291" y="16566"/>
                      </a:cubicBezTo>
                      <a:cubicBezTo>
                        <a:pt x="34045" y="15686"/>
                        <a:pt x="33763" y="14596"/>
                        <a:pt x="34115" y="13471"/>
                      </a:cubicBezTo>
                      <a:cubicBezTo>
                        <a:pt x="34467" y="12345"/>
                        <a:pt x="33869" y="10903"/>
                        <a:pt x="33869" y="10903"/>
                      </a:cubicBezTo>
                      <a:cubicBezTo>
                        <a:pt x="33869" y="11536"/>
                        <a:pt x="33799" y="12169"/>
                        <a:pt x="33658" y="12802"/>
                      </a:cubicBezTo>
                      <a:cubicBezTo>
                        <a:pt x="33517" y="13506"/>
                        <a:pt x="33482" y="14209"/>
                        <a:pt x="33517" y="14913"/>
                      </a:cubicBezTo>
                      <a:cubicBezTo>
                        <a:pt x="33517" y="14913"/>
                        <a:pt x="33341" y="14596"/>
                        <a:pt x="32814" y="13717"/>
                      </a:cubicBezTo>
                      <a:cubicBezTo>
                        <a:pt x="32286" y="12873"/>
                        <a:pt x="30704" y="12205"/>
                        <a:pt x="30704" y="12205"/>
                      </a:cubicBezTo>
                      <a:lnTo>
                        <a:pt x="30704" y="12205"/>
                      </a:lnTo>
                      <a:cubicBezTo>
                        <a:pt x="31161" y="12767"/>
                        <a:pt x="31653" y="13295"/>
                        <a:pt x="32181" y="13787"/>
                      </a:cubicBezTo>
                      <a:cubicBezTo>
                        <a:pt x="33060" y="14631"/>
                        <a:pt x="32990" y="16073"/>
                        <a:pt x="33412" y="17339"/>
                      </a:cubicBezTo>
                      <a:cubicBezTo>
                        <a:pt x="33799" y="18570"/>
                        <a:pt x="34045" y="19766"/>
                        <a:pt x="32990" y="21032"/>
                      </a:cubicBezTo>
                      <a:cubicBezTo>
                        <a:pt x="32638" y="21454"/>
                        <a:pt x="32251" y="21771"/>
                        <a:pt x="31759" y="22017"/>
                      </a:cubicBezTo>
                      <a:cubicBezTo>
                        <a:pt x="31864" y="21138"/>
                        <a:pt x="31864" y="19731"/>
                        <a:pt x="31266" y="18922"/>
                      </a:cubicBezTo>
                      <a:cubicBezTo>
                        <a:pt x="30739" y="18289"/>
                        <a:pt x="30563" y="17410"/>
                        <a:pt x="30880" y="16601"/>
                      </a:cubicBezTo>
                      <a:lnTo>
                        <a:pt x="30880" y="16601"/>
                      </a:lnTo>
                      <a:cubicBezTo>
                        <a:pt x="30879" y="16601"/>
                        <a:pt x="29825" y="17656"/>
                        <a:pt x="30176" y="18218"/>
                      </a:cubicBezTo>
                      <a:cubicBezTo>
                        <a:pt x="30528" y="18746"/>
                        <a:pt x="31302" y="19871"/>
                        <a:pt x="31055" y="20821"/>
                      </a:cubicBezTo>
                      <a:cubicBezTo>
                        <a:pt x="30856" y="21720"/>
                        <a:pt x="30404" y="22304"/>
                        <a:pt x="30058" y="22304"/>
                      </a:cubicBezTo>
                      <a:cubicBezTo>
                        <a:pt x="30038" y="22304"/>
                        <a:pt x="30019" y="22302"/>
                        <a:pt x="30000" y="22298"/>
                      </a:cubicBezTo>
                      <a:cubicBezTo>
                        <a:pt x="29649" y="22263"/>
                        <a:pt x="28066" y="19660"/>
                        <a:pt x="26448" y="18746"/>
                      </a:cubicBezTo>
                      <a:cubicBezTo>
                        <a:pt x="24795" y="17832"/>
                        <a:pt x="24936" y="16530"/>
                        <a:pt x="24936" y="14069"/>
                      </a:cubicBezTo>
                      <a:lnTo>
                        <a:pt x="24936" y="388"/>
                      </a:lnTo>
                      <a:lnTo>
                        <a:pt x="24057" y="282"/>
                      </a:lnTo>
                      <a:lnTo>
                        <a:pt x="24057" y="212"/>
                      </a:lnTo>
                      <a:cubicBezTo>
                        <a:pt x="23775" y="142"/>
                        <a:pt x="23529" y="71"/>
                        <a:pt x="23248" y="36"/>
                      </a:cubicBezTo>
                      <a:cubicBezTo>
                        <a:pt x="23107" y="1"/>
                        <a:pt x="22966" y="1"/>
                        <a:pt x="22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a:off x="3150751" y="4685064"/>
                  <a:ext cx="726" cy="2785"/>
                </a:xfrm>
                <a:custGeom>
                  <a:avLst/>
                  <a:gdLst/>
                  <a:ahLst/>
                  <a:cxnLst/>
                  <a:rect l="l" t="t" r="r" b="b"/>
                  <a:pathLst>
                    <a:path w="37" h="142" extrusionOk="0">
                      <a:moveTo>
                        <a:pt x="1" y="1"/>
                      </a:moveTo>
                      <a:cubicBezTo>
                        <a:pt x="1" y="31"/>
                        <a:pt x="27" y="88"/>
                        <a:pt x="34" y="126"/>
                      </a:cubicBezTo>
                      <a:lnTo>
                        <a:pt x="34" y="126"/>
                      </a:lnTo>
                      <a:cubicBezTo>
                        <a:pt x="31" y="106"/>
                        <a:pt x="23" y="68"/>
                        <a:pt x="1" y="1"/>
                      </a:cubicBezTo>
                      <a:close/>
                      <a:moveTo>
                        <a:pt x="34" y="126"/>
                      </a:moveTo>
                      <a:cubicBezTo>
                        <a:pt x="36" y="137"/>
                        <a:pt x="36" y="141"/>
                        <a:pt x="36" y="141"/>
                      </a:cubicBezTo>
                      <a:lnTo>
                        <a:pt x="36" y="141"/>
                      </a:lnTo>
                      <a:cubicBezTo>
                        <a:pt x="36" y="137"/>
                        <a:pt x="35" y="131"/>
                        <a:pt x="34" y="126"/>
                      </a:cubicBezTo>
                      <a:close/>
                    </a:path>
                  </a:pathLst>
                </a:custGeom>
                <a:solidFill>
                  <a:srgbClr val="FEF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a:off x="2956254" y="4645055"/>
                  <a:ext cx="706" cy="6374"/>
                </a:xfrm>
                <a:custGeom>
                  <a:avLst/>
                  <a:gdLst/>
                  <a:ahLst/>
                  <a:cxnLst/>
                  <a:rect l="l" t="t" r="r" b="b"/>
                  <a:pathLst>
                    <a:path w="36" h="325" extrusionOk="0">
                      <a:moveTo>
                        <a:pt x="35" y="1"/>
                      </a:moveTo>
                      <a:cubicBezTo>
                        <a:pt x="0" y="71"/>
                        <a:pt x="0" y="142"/>
                        <a:pt x="0" y="247"/>
                      </a:cubicBezTo>
                      <a:cubicBezTo>
                        <a:pt x="0" y="300"/>
                        <a:pt x="0" y="325"/>
                        <a:pt x="1" y="325"/>
                      </a:cubicBezTo>
                      <a:cubicBezTo>
                        <a:pt x="3" y="325"/>
                        <a:pt x="11" y="197"/>
                        <a:pt x="35" y="1"/>
                      </a:cubicBezTo>
                      <a:close/>
                    </a:path>
                  </a:pathLst>
                </a:custGeom>
                <a:solidFill>
                  <a:srgbClr val="FEF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2768641" y="3895995"/>
                  <a:ext cx="78646" cy="20711"/>
                </a:xfrm>
                <a:custGeom>
                  <a:avLst/>
                  <a:gdLst/>
                  <a:ahLst/>
                  <a:cxnLst/>
                  <a:rect l="l" t="t" r="r" b="b"/>
                  <a:pathLst>
                    <a:path w="4010" h="1056" extrusionOk="0">
                      <a:moveTo>
                        <a:pt x="0" y="0"/>
                      </a:moveTo>
                      <a:lnTo>
                        <a:pt x="0" y="1055"/>
                      </a:lnTo>
                      <a:lnTo>
                        <a:pt x="4009" y="1055"/>
                      </a:lnTo>
                      <a:lnTo>
                        <a:pt x="4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2770014" y="3978073"/>
                  <a:ext cx="75900" cy="18632"/>
                </a:xfrm>
                <a:custGeom>
                  <a:avLst/>
                  <a:gdLst/>
                  <a:ahLst/>
                  <a:cxnLst/>
                  <a:rect l="l" t="t" r="r" b="b"/>
                  <a:pathLst>
                    <a:path w="3870" h="950" extrusionOk="0">
                      <a:moveTo>
                        <a:pt x="1" y="0"/>
                      </a:moveTo>
                      <a:lnTo>
                        <a:pt x="36" y="950"/>
                      </a:lnTo>
                      <a:lnTo>
                        <a:pt x="3834" y="950"/>
                      </a:lnTo>
                      <a:lnTo>
                        <a:pt x="38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2772093" y="4052561"/>
                  <a:ext cx="71743" cy="17259"/>
                </a:xfrm>
                <a:custGeom>
                  <a:avLst/>
                  <a:gdLst/>
                  <a:ahLst/>
                  <a:cxnLst/>
                  <a:rect l="l" t="t" r="r" b="b"/>
                  <a:pathLst>
                    <a:path w="3658" h="880" extrusionOk="0">
                      <a:moveTo>
                        <a:pt x="0" y="1"/>
                      </a:moveTo>
                      <a:lnTo>
                        <a:pt x="0" y="880"/>
                      </a:lnTo>
                      <a:lnTo>
                        <a:pt x="3658" y="880"/>
                      </a:lnTo>
                      <a:lnTo>
                        <a:pt x="36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773466" y="4120852"/>
                  <a:ext cx="68997" cy="15886"/>
                </a:xfrm>
                <a:custGeom>
                  <a:avLst/>
                  <a:gdLst/>
                  <a:ahLst/>
                  <a:cxnLst/>
                  <a:rect l="l" t="t" r="r" b="b"/>
                  <a:pathLst>
                    <a:path w="3518" h="810" extrusionOk="0">
                      <a:moveTo>
                        <a:pt x="0" y="0"/>
                      </a:moveTo>
                      <a:lnTo>
                        <a:pt x="36" y="809"/>
                      </a:lnTo>
                      <a:lnTo>
                        <a:pt x="3517" y="809"/>
                      </a:lnTo>
                      <a:lnTo>
                        <a:pt x="35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2774839" y="4183612"/>
                  <a:ext cx="66231" cy="14513"/>
                </a:xfrm>
                <a:custGeom>
                  <a:avLst/>
                  <a:gdLst/>
                  <a:ahLst/>
                  <a:cxnLst/>
                  <a:rect l="l" t="t" r="r" b="b"/>
                  <a:pathLst>
                    <a:path w="3377" h="740" extrusionOk="0">
                      <a:moveTo>
                        <a:pt x="1" y="1"/>
                      </a:moveTo>
                      <a:lnTo>
                        <a:pt x="36" y="739"/>
                      </a:lnTo>
                      <a:lnTo>
                        <a:pt x="3377" y="739"/>
                      </a:lnTo>
                      <a:lnTo>
                        <a:pt x="33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5" name="Google Shape;245;p16"/>
              <p:cNvCxnSpPr/>
              <p:nvPr/>
            </p:nvCxnSpPr>
            <p:spPr>
              <a:xfrm rot="10800000" flipH="1">
                <a:off x="2986100" y="3417250"/>
                <a:ext cx="16800" cy="552300"/>
              </a:xfrm>
              <a:prstGeom prst="straightConnector1">
                <a:avLst/>
              </a:prstGeom>
              <a:noFill/>
              <a:ln w="9525" cap="flat" cmpd="sng">
                <a:solidFill>
                  <a:schemeClr val="dk1"/>
                </a:solidFill>
                <a:prstDash val="solid"/>
                <a:round/>
                <a:headEnd type="none" w="med" len="med"/>
                <a:tailEnd type="none" w="med" len="med"/>
              </a:ln>
            </p:spPr>
          </p:cxnSp>
          <p:cxnSp>
            <p:nvCxnSpPr>
              <p:cNvPr id="246" name="Google Shape;246;p16"/>
              <p:cNvCxnSpPr/>
              <p:nvPr/>
            </p:nvCxnSpPr>
            <p:spPr>
              <a:xfrm rot="10800000">
                <a:off x="4012419" y="3410106"/>
                <a:ext cx="16800" cy="552300"/>
              </a:xfrm>
              <a:prstGeom prst="straightConnector1">
                <a:avLst/>
              </a:prstGeom>
              <a:noFill/>
              <a:ln w="9525" cap="flat" cmpd="sng">
                <a:solidFill>
                  <a:schemeClr val="dk1"/>
                </a:solidFill>
                <a:prstDash val="solid"/>
                <a:round/>
                <a:headEnd type="none" w="med" len="med"/>
                <a:tailEnd type="none" w="med" len="med"/>
              </a:ln>
            </p:spPr>
          </p:cxnSp>
        </p:grpSp>
      </p:grpSp>
      <p:grpSp>
        <p:nvGrpSpPr>
          <p:cNvPr id="247" name="Google Shape;247;p16"/>
          <p:cNvGrpSpPr/>
          <p:nvPr/>
        </p:nvGrpSpPr>
        <p:grpSpPr>
          <a:xfrm>
            <a:off x="3795205" y="1794837"/>
            <a:ext cx="1418425" cy="1925838"/>
            <a:chOff x="3795205" y="1718637"/>
            <a:chExt cx="1418425" cy="1925838"/>
          </a:xfrm>
        </p:grpSpPr>
        <p:sp>
          <p:nvSpPr>
            <p:cNvPr id="248" name="Google Shape;248;p16"/>
            <p:cNvSpPr/>
            <p:nvPr/>
          </p:nvSpPr>
          <p:spPr>
            <a:xfrm flipH="1">
              <a:off x="4292804" y="2469263"/>
              <a:ext cx="42925" cy="43502"/>
            </a:xfrm>
            <a:custGeom>
              <a:avLst/>
              <a:gdLst/>
              <a:ahLst/>
              <a:cxnLst/>
              <a:rect l="l" t="t" r="r" b="b"/>
              <a:pathLst>
                <a:path w="3421" h="3467" extrusionOk="0">
                  <a:moveTo>
                    <a:pt x="1710" y="0"/>
                  </a:moveTo>
                  <a:cubicBezTo>
                    <a:pt x="786" y="0"/>
                    <a:pt x="0" y="786"/>
                    <a:pt x="0" y="1756"/>
                  </a:cubicBezTo>
                  <a:cubicBezTo>
                    <a:pt x="0" y="2681"/>
                    <a:pt x="786" y="3466"/>
                    <a:pt x="1710" y="3466"/>
                  </a:cubicBezTo>
                  <a:cubicBezTo>
                    <a:pt x="2681" y="3466"/>
                    <a:pt x="3420" y="2681"/>
                    <a:pt x="3420" y="1756"/>
                  </a:cubicBezTo>
                  <a:cubicBezTo>
                    <a:pt x="3420" y="786"/>
                    <a:pt x="2681" y="0"/>
                    <a:pt x="1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flipH="1">
              <a:off x="5098789" y="1859412"/>
              <a:ext cx="114835" cy="114835"/>
            </a:xfrm>
            <a:custGeom>
              <a:avLst/>
              <a:gdLst/>
              <a:ahLst/>
              <a:cxnLst/>
              <a:rect l="l" t="t" r="r" b="b"/>
              <a:pathLst>
                <a:path w="9152" h="9152" fill="none" extrusionOk="0">
                  <a:moveTo>
                    <a:pt x="9151" y="4576"/>
                  </a:moveTo>
                  <a:cubicBezTo>
                    <a:pt x="9151" y="7118"/>
                    <a:pt x="7118" y="9152"/>
                    <a:pt x="4576" y="9152"/>
                  </a:cubicBezTo>
                  <a:cubicBezTo>
                    <a:pt x="2080" y="9152"/>
                    <a:pt x="0" y="7118"/>
                    <a:pt x="0" y="4576"/>
                  </a:cubicBezTo>
                  <a:cubicBezTo>
                    <a:pt x="0" y="2034"/>
                    <a:pt x="2080" y="1"/>
                    <a:pt x="4576" y="1"/>
                  </a:cubicBezTo>
                  <a:cubicBezTo>
                    <a:pt x="7118" y="1"/>
                    <a:pt x="9151" y="2034"/>
                    <a:pt x="9151" y="4576"/>
                  </a:cubicBezTo>
                  <a:close/>
                </a:path>
              </a:pathLst>
            </a:custGeom>
            <a:noFill/>
            <a:ln w="15025" cap="flat" cmpd="sng">
              <a:solidFill>
                <a:schemeClr val="accent1"/>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flipH="1">
              <a:off x="4633507" y="2489406"/>
              <a:ext cx="198338" cy="198338"/>
            </a:xfrm>
            <a:custGeom>
              <a:avLst/>
              <a:gdLst/>
              <a:ahLst/>
              <a:cxnLst/>
              <a:rect l="l" t="t" r="r" b="b"/>
              <a:pathLst>
                <a:path w="15807" h="15807" extrusionOk="0">
                  <a:moveTo>
                    <a:pt x="7904" y="0"/>
                  </a:moveTo>
                  <a:cubicBezTo>
                    <a:pt x="3513" y="0"/>
                    <a:pt x="1" y="3559"/>
                    <a:pt x="1" y="7903"/>
                  </a:cubicBezTo>
                  <a:cubicBezTo>
                    <a:pt x="1" y="12294"/>
                    <a:pt x="3513" y="15806"/>
                    <a:pt x="7904" y="15806"/>
                  </a:cubicBezTo>
                  <a:cubicBezTo>
                    <a:pt x="12248" y="15806"/>
                    <a:pt x="15807" y="12294"/>
                    <a:pt x="15807" y="7903"/>
                  </a:cubicBezTo>
                  <a:cubicBezTo>
                    <a:pt x="15807" y="3559"/>
                    <a:pt x="12248" y="0"/>
                    <a:pt x="79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flipH="1">
              <a:off x="4656142" y="1901926"/>
              <a:ext cx="119477" cy="120054"/>
            </a:xfrm>
            <a:custGeom>
              <a:avLst/>
              <a:gdLst/>
              <a:ahLst/>
              <a:cxnLst/>
              <a:rect l="l" t="t" r="r" b="b"/>
              <a:pathLst>
                <a:path w="9522" h="9568" extrusionOk="0">
                  <a:moveTo>
                    <a:pt x="4761" y="0"/>
                  </a:moveTo>
                  <a:cubicBezTo>
                    <a:pt x="2126" y="0"/>
                    <a:pt x="0" y="2172"/>
                    <a:pt x="0" y="4807"/>
                  </a:cubicBezTo>
                  <a:cubicBezTo>
                    <a:pt x="0" y="7441"/>
                    <a:pt x="2126" y="9567"/>
                    <a:pt x="4761" y="9567"/>
                  </a:cubicBezTo>
                  <a:cubicBezTo>
                    <a:pt x="7395" y="9567"/>
                    <a:pt x="9521" y="7441"/>
                    <a:pt x="9521" y="4807"/>
                  </a:cubicBezTo>
                  <a:cubicBezTo>
                    <a:pt x="9521" y="2172"/>
                    <a:pt x="7395" y="0"/>
                    <a:pt x="47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flipH="1">
              <a:off x="4831854" y="2953000"/>
              <a:ext cx="63791" cy="63227"/>
            </a:xfrm>
            <a:custGeom>
              <a:avLst/>
              <a:gdLst/>
              <a:ahLst/>
              <a:cxnLst/>
              <a:rect l="l" t="t" r="r" b="b"/>
              <a:pathLst>
                <a:path w="5084" h="5039" extrusionOk="0">
                  <a:moveTo>
                    <a:pt x="2542" y="0"/>
                  </a:moveTo>
                  <a:cubicBezTo>
                    <a:pt x="1155" y="0"/>
                    <a:pt x="0" y="1110"/>
                    <a:pt x="0" y="2542"/>
                  </a:cubicBezTo>
                  <a:cubicBezTo>
                    <a:pt x="0" y="3929"/>
                    <a:pt x="1155" y="5038"/>
                    <a:pt x="2542" y="5038"/>
                  </a:cubicBezTo>
                  <a:cubicBezTo>
                    <a:pt x="3929" y="5038"/>
                    <a:pt x="5084" y="3929"/>
                    <a:pt x="5084" y="2542"/>
                  </a:cubicBezTo>
                  <a:cubicBezTo>
                    <a:pt x="5084" y="1110"/>
                    <a:pt x="3929" y="0"/>
                    <a:pt x="2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flipH="1">
              <a:off x="4633513" y="3555150"/>
              <a:ext cx="89326" cy="89326"/>
            </a:xfrm>
            <a:custGeom>
              <a:avLst/>
              <a:gdLst/>
              <a:ahLst/>
              <a:cxnLst/>
              <a:rect l="l" t="t" r="r" b="b"/>
              <a:pathLst>
                <a:path w="7119" h="7119" extrusionOk="0">
                  <a:moveTo>
                    <a:pt x="3560" y="1"/>
                  </a:moveTo>
                  <a:cubicBezTo>
                    <a:pt x="1619" y="1"/>
                    <a:pt x="1" y="1572"/>
                    <a:pt x="1" y="3560"/>
                  </a:cubicBezTo>
                  <a:cubicBezTo>
                    <a:pt x="1" y="5501"/>
                    <a:pt x="1619" y="7118"/>
                    <a:pt x="3560" y="7118"/>
                  </a:cubicBezTo>
                  <a:cubicBezTo>
                    <a:pt x="5547" y="7118"/>
                    <a:pt x="7118" y="5501"/>
                    <a:pt x="7118" y="3560"/>
                  </a:cubicBezTo>
                  <a:cubicBezTo>
                    <a:pt x="7118" y="1572"/>
                    <a:pt x="5547" y="1"/>
                    <a:pt x="3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flipH="1">
              <a:off x="4368732" y="1718637"/>
              <a:ext cx="88736" cy="89313"/>
            </a:xfrm>
            <a:custGeom>
              <a:avLst/>
              <a:gdLst/>
              <a:ahLst/>
              <a:cxnLst/>
              <a:rect l="l" t="t" r="r" b="b"/>
              <a:pathLst>
                <a:path w="7072" h="7118" extrusionOk="0">
                  <a:moveTo>
                    <a:pt x="3513" y="0"/>
                  </a:moveTo>
                  <a:cubicBezTo>
                    <a:pt x="1571" y="0"/>
                    <a:pt x="0" y="1572"/>
                    <a:pt x="0" y="3559"/>
                  </a:cubicBezTo>
                  <a:cubicBezTo>
                    <a:pt x="0" y="5500"/>
                    <a:pt x="1571" y="7118"/>
                    <a:pt x="3513" y="7118"/>
                  </a:cubicBezTo>
                  <a:cubicBezTo>
                    <a:pt x="5500" y="7118"/>
                    <a:pt x="7071" y="5500"/>
                    <a:pt x="7071" y="3559"/>
                  </a:cubicBezTo>
                  <a:cubicBezTo>
                    <a:pt x="7071" y="1572"/>
                    <a:pt x="5500" y="0"/>
                    <a:pt x="3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flipH="1">
              <a:off x="5124317" y="2290957"/>
              <a:ext cx="89313" cy="89313"/>
            </a:xfrm>
            <a:custGeom>
              <a:avLst/>
              <a:gdLst/>
              <a:ahLst/>
              <a:cxnLst/>
              <a:rect l="l" t="t" r="r" b="b"/>
              <a:pathLst>
                <a:path w="7118" h="7118" extrusionOk="0">
                  <a:moveTo>
                    <a:pt x="3559" y="0"/>
                  </a:moveTo>
                  <a:cubicBezTo>
                    <a:pt x="1618" y="0"/>
                    <a:pt x="0" y="1572"/>
                    <a:pt x="0" y="3559"/>
                  </a:cubicBezTo>
                  <a:cubicBezTo>
                    <a:pt x="0" y="5500"/>
                    <a:pt x="1618" y="7118"/>
                    <a:pt x="3559" y="7118"/>
                  </a:cubicBezTo>
                  <a:cubicBezTo>
                    <a:pt x="5546" y="7118"/>
                    <a:pt x="7118" y="5500"/>
                    <a:pt x="7118" y="3559"/>
                  </a:cubicBezTo>
                  <a:cubicBezTo>
                    <a:pt x="7118" y="1572"/>
                    <a:pt x="5546" y="0"/>
                    <a:pt x="35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flipH="1">
              <a:off x="4488433" y="3268132"/>
              <a:ext cx="42925" cy="43502"/>
            </a:xfrm>
            <a:custGeom>
              <a:avLst/>
              <a:gdLst/>
              <a:ahLst/>
              <a:cxnLst/>
              <a:rect l="l" t="t" r="r" b="b"/>
              <a:pathLst>
                <a:path w="3421" h="3467" extrusionOk="0">
                  <a:moveTo>
                    <a:pt x="1711" y="0"/>
                  </a:moveTo>
                  <a:cubicBezTo>
                    <a:pt x="740" y="0"/>
                    <a:pt x="1" y="786"/>
                    <a:pt x="1" y="1710"/>
                  </a:cubicBezTo>
                  <a:cubicBezTo>
                    <a:pt x="1" y="2681"/>
                    <a:pt x="740" y="3466"/>
                    <a:pt x="1711" y="3466"/>
                  </a:cubicBezTo>
                  <a:cubicBezTo>
                    <a:pt x="2681" y="3466"/>
                    <a:pt x="3421" y="2681"/>
                    <a:pt x="3421" y="1710"/>
                  </a:cubicBezTo>
                  <a:cubicBezTo>
                    <a:pt x="3421" y="786"/>
                    <a:pt x="2681" y="0"/>
                    <a:pt x="1711" y="0"/>
                  </a:cubicBezTo>
                  <a:close/>
                </a:path>
              </a:pathLst>
            </a:custGeom>
            <a:solidFill>
              <a:srgbClr val="FF7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flipH="1">
              <a:off x="4468215" y="2254558"/>
              <a:ext cx="49312" cy="49299"/>
            </a:xfrm>
            <a:custGeom>
              <a:avLst/>
              <a:gdLst/>
              <a:ahLst/>
              <a:cxnLst/>
              <a:rect l="l" t="t" r="r" b="b"/>
              <a:pathLst>
                <a:path w="3930" h="3929" extrusionOk="0">
                  <a:moveTo>
                    <a:pt x="1988" y="0"/>
                  </a:moveTo>
                  <a:cubicBezTo>
                    <a:pt x="879" y="0"/>
                    <a:pt x="1" y="878"/>
                    <a:pt x="1" y="1941"/>
                  </a:cubicBezTo>
                  <a:cubicBezTo>
                    <a:pt x="1" y="3051"/>
                    <a:pt x="879" y="3929"/>
                    <a:pt x="1988" y="3929"/>
                  </a:cubicBezTo>
                  <a:cubicBezTo>
                    <a:pt x="3051" y="3929"/>
                    <a:pt x="3929" y="3051"/>
                    <a:pt x="3929" y="1941"/>
                  </a:cubicBezTo>
                  <a:cubicBezTo>
                    <a:pt x="3929" y="878"/>
                    <a:pt x="3051" y="0"/>
                    <a:pt x="1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flipH="1">
              <a:off x="4368726" y="2853225"/>
              <a:ext cx="148475" cy="149052"/>
            </a:xfrm>
            <a:custGeom>
              <a:avLst/>
              <a:gdLst/>
              <a:ahLst/>
              <a:cxnLst/>
              <a:rect l="l" t="t" r="r" b="b"/>
              <a:pathLst>
                <a:path w="11833" h="11879" extrusionOk="0">
                  <a:moveTo>
                    <a:pt x="5917" y="0"/>
                  </a:moveTo>
                  <a:cubicBezTo>
                    <a:pt x="2635" y="0"/>
                    <a:pt x="1" y="2681"/>
                    <a:pt x="1" y="5962"/>
                  </a:cubicBezTo>
                  <a:cubicBezTo>
                    <a:pt x="1" y="9198"/>
                    <a:pt x="2635" y="11878"/>
                    <a:pt x="5917" y="11878"/>
                  </a:cubicBezTo>
                  <a:cubicBezTo>
                    <a:pt x="9198" y="11878"/>
                    <a:pt x="11832" y="9198"/>
                    <a:pt x="11832" y="5962"/>
                  </a:cubicBezTo>
                  <a:cubicBezTo>
                    <a:pt x="11832" y="2681"/>
                    <a:pt x="9198" y="0"/>
                    <a:pt x="5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flipH="1">
              <a:off x="3795205" y="1873520"/>
              <a:ext cx="149039" cy="148462"/>
            </a:xfrm>
            <a:custGeom>
              <a:avLst/>
              <a:gdLst/>
              <a:ahLst/>
              <a:cxnLst/>
              <a:rect l="l" t="t" r="r" b="b"/>
              <a:pathLst>
                <a:path w="11878" h="11832" fill="none" extrusionOk="0">
                  <a:moveTo>
                    <a:pt x="11878" y="5916"/>
                  </a:moveTo>
                  <a:cubicBezTo>
                    <a:pt x="11878" y="9198"/>
                    <a:pt x="9197" y="11832"/>
                    <a:pt x="5916" y="11832"/>
                  </a:cubicBezTo>
                  <a:cubicBezTo>
                    <a:pt x="2681" y="11832"/>
                    <a:pt x="0" y="9198"/>
                    <a:pt x="0" y="5916"/>
                  </a:cubicBezTo>
                  <a:cubicBezTo>
                    <a:pt x="0" y="2635"/>
                    <a:pt x="2681" y="0"/>
                    <a:pt x="5916" y="0"/>
                  </a:cubicBezTo>
                  <a:cubicBezTo>
                    <a:pt x="9197" y="0"/>
                    <a:pt x="11878" y="2635"/>
                    <a:pt x="11878" y="5916"/>
                  </a:cubicBezTo>
                  <a:close/>
                </a:path>
              </a:pathLst>
            </a:custGeom>
            <a:noFill/>
            <a:ln w="15025" cap="flat" cmpd="sng">
              <a:solidFill>
                <a:schemeClr val="accent1"/>
              </a:solidFill>
              <a:prstDash val="solid"/>
              <a:miter lim="462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0" name="Google Shape;260;p16"/>
          <p:cNvCxnSpPr>
            <a:stCxn id="213" idx="1"/>
            <a:endCxn id="261" idx="0"/>
          </p:cNvCxnSpPr>
          <p:nvPr/>
        </p:nvCxnSpPr>
        <p:spPr>
          <a:xfrm flipH="1">
            <a:off x="5073325" y="1490030"/>
            <a:ext cx="3099900" cy="1085700"/>
          </a:xfrm>
          <a:prstGeom prst="bentConnector2">
            <a:avLst/>
          </a:prstGeom>
          <a:noFill/>
          <a:ln w="19050" cap="flat" cmpd="sng">
            <a:solidFill>
              <a:schemeClr val="accent1"/>
            </a:solidFill>
            <a:prstDash val="solid"/>
            <a:round/>
            <a:headEnd type="none" w="med" len="med"/>
            <a:tailEnd type="oval" w="med" len="med"/>
          </a:ln>
        </p:spPr>
      </p:cxnSp>
      <p:cxnSp>
        <p:nvCxnSpPr>
          <p:cNvPr id="264" name="Google Shape;264;p16"/>
          <p:cNvCxnSpPr>
            <a:stCxn id="219" idx="1"/>
            <a:endCxn id="265" idx="6"/>
          </p:cNvCxnSpPr>
          <p:nvPr/>
        </p:nvCxnSpPr>
        <p:spPr>
          <a:xfrm rot="10800000">
            <a:off x="6442825" y="3469158"/>
            <a:ext cx="1730400" cy="0"/>
          </a:xfrm>
          <a:prstGeom prst="straightConnector1">
            <a:avLst/>
          </a:prstGeom>
          <a:noFill/>
          <a:ln w="19050" cap="flat" cmpd="sng">
            <a:solidFill>
              <a:schemeClr val="accent4"/>
            </a:solidFill>
            <a:prstDash val="solid"/>
            <a:round/>
            <a:headEnd type="none" w="med" len="med"/>
            <a:tailEnd type="oval" w="med" len="med"/>
          </a:ln>
        </p:spPr>
      </p:cxnSp>
      <p:sp>
        <p:nvSpPr>
          <p:cNvPr id="263" name="Google Shape;263;p16"/>
          <p:cNvSpPr/>
          <p:nvPr/>
        </p:nvSpPr>
        <p:spPr>
          <a:xfrm>
            <a:off x="3034675" y="3286425"/>
            <a:ext cx="364200" cy="364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3846850" y="2301550"/>
            <a:ext cx="364200" cy="364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a:off x="4891350" y="2575650"/>
            <a:ext cx="364200" cy="364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a:off x="6078625" y="3287050"/>
            <a:ext cx="364200" cy="364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txBox="1"/>
          <p:nvPr/>
        </p:nvSpPr>
        <p:spPr>
          <a:xfrm>
            <a:off x="1966808" y="891817"/>
            <a:ext cx="51291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Fira Sans Extra Condensed Medium"/>
                <a:ea typeface="Fira Sans Extra Condensed Medium"/>
                <a:cs typeface="Fira Sans Extra Condensed Medium"/>
                <a:sym typeface="Fira Sans Extra Condensed Medium"/>
              </a:rPr>
              <a:t>Tuberculosis infection: </a:t>
            </a:r>
            <a:r>
              <a:rPr lang="en" sz="2000" dirty="0" smtClean="0">
                <a:latin typeface="Fira Sans Extra Condensed Medium"/>
                <a:ea typeface="Fira Sans Extra Condensed Medium"/>
                <a:cs typeface="Fira Sans Extra Condensed Medium"/>
                <a:sym typeface="Fira Sans Extra Condensed Medium"/>
              </a:rPr>
              <a:t>Clinical picture?</a:t>
            </a:r>
            <a:endParaRPr sz="2000" dirty="0">
              <a:solidFill>
                <a:srgbClr val="000000"/>
              </a:solidFill>
              <a:latin typeface="Fira Sans Extra Condensed Medium"/>
              <a:ea typeface="Fira Sans Extra Condensed Medium"/>
              <a:cs typeface="Fira Sans Extra Condensed Medium"/>
              <a:sym typeface="Fira Sans Extra Condensed Medium"/>
            </a:endParaRPr>
          </a:p>
        </p:txBody>
      </p:sp>
      <p:sp>
        <p:nvSpPr>
          <p:cNvPr id="2" name="Rectangle 1"/>
          <p:cNvSpPr/>
          <p:nvPr/>
        </p:nvSpPr>
        <p:spPr>
          <a:xfrm>
            <a:off x="230250" y="3369696"/>
            <a:ext cx="4572000" cy="954107"/>
          </a:xfrm>
          <a:prstGeom prst="rect">
            <a:avLst/>
          </a:prstGeom>
        </p:spPr>
        <p:txBody>
          <a:bodyPr>
            <a:spAutoFit/>
          </a:bodyPr>
          <a:lstStyle/>
          <a:p>
            <a:pPr lvl="0">
              <a:buClrTx/>
              <a:buFont typeface="Wingdings" panose="05000000000000000000" pitchFamily="2" charset="2"/>
              <a:buChar char="§"/>
              <a:defRPr/>
            </a:pPr>
            <a:r>
              <a:rPr lang="en-GB" i="1" kern="1200" dirty="0">
                <a:solidFill>
                  <a:srgbClr val="FF0000"/>
                </a:solidFill>
                <a:latin typeface="Arial" panose="020B0604020202020204" pitchFamily="34" charset="0"/>
                <a:cs typeface="Arial" panose="020B0604020202020204" pitchFamily="34" charset="0"/>
              </a:rPr>
              <a:t>TB should be considered part of the </a:t>
            </a:r>
            <a:r>
              <a:rPr lang="en-GB" b="1" i="1" kern="1200" dirty="0">
                <a:solidFill>
                  <a:srgbClr val="FF0000"/>
                </a:solidFill>
                <a:latin typeface="Arial" panose="020B0604020202020204" pitchFamily="34" charset="0"/>
                <a:cs typeface="Arial" panose="020B0604020202020204" pitchFamily="34" charset="0"/>
              </a:rPr>
              <a:t>differential diagnosis </a:t>
            </a:r>
            <a:r>
              <a:rPr lang="en-GB" i="1" kern="1200" dirty="0">
                <a:solidFill>
                  <a:srgbClr val="FF0000"/>
                </a:solidFill>
                <a:latin typeface="Arial" panose="020B0604020202020204" pitchFamily="34" charset="0"/>
                <a:cs typeface="Arial" panose="020B0604020202020204" pitchFamily="34" charset="0"/>
              </a:rPr>
              <a:t>in </a:t>
            </a:r>
            <a:r>
              <a:rPr lang="en-GB" b="1" i="1" kern="1200" dirty="0">
                <a:solidFill>
                  <a:srgbClr val="FF0000"/>
                </a:solidFill>
                <a:latin typeface="Arial" panose="020B0604020202020204" pitchFamily="34" charset="0"/>
                <a:cs typeface="Arial" panose="020B0604020202020204" pitchFamily="34" charset="0"/>
              </a:rPr>
              <a:t>ANY ill child</a:t>
            </a:r>
            <a:r>
              <a:rPr lang="en-GB" i="1" kern="1200" dirty="0">
                <a:solidFill>
                  <a:srgbClr val="FF0000"/>
                </a:solidFill>
                <a:latin typeface="Arial" panose="020B0604020202020204" pitchFamily="34" charset="0"/>
                <a:cs typeface="Arial" panose="020B0604020202020204" pitchFamily="34" charset="0"/>
              </a:rPr>
              <a:t>, especially if no alternative cause for symptoms is found or if there is a </a:t>
            </a:r>
            <a:r>
              <a:rPr lang="en-GB" b="1" i="1" kern="1200" dirty="0">
                <a:solidFill>
                  <a:srgbClr val="FF0000"/>
                </a:solidFill>
                <a:latin typeface="Arial" panose="020B0604020202020204" pitchFamily="34" charset="0"/>
                <a:cs typeface="Arial" panose="020B0604020202020204" pitchFamily="34" charset="0"/>
              </a:rPr>
              <a:t>history of TB exposure</a:t>
            </a:r>
            <a:r>
              <a:rPr lang="en-GB" sz="1050" i="1" kern="1200" dirty="0">
                <a:solidFill>
                  <a:srgbClr val="FF0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7"/>
          <p:cNvSpPr txBox="1">
            <a:spLocks noGrp="1"/>
          </p:cNvSpPr>
          <p:nvPr>
            <p:ph type="title"/>
          </p:nvPr>
        </p:nvSpPr>
        <p:spPr>
          <a:xfrm>
            <a:off x="457200" y="26405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smtClean="0">
                <a:solidFill>
                  <a:schemeClr val="dk1"/>
                </a:solidFill>
              </a:rPr>
              <a:t>Tuberculosis – Patient history</a:t>
            </a:r>
            <a:endParaRPr dirty="0"/>
          </a:p>
        </p:txBody>
      </p:sp>
      <p:grpSp>
        <p:nvGrpSpPr>
          <p:cNvPr id="304" name="Google Shape;304;p17"/>
          <p:cNvGrpSpPr/>
          <p:nvPr/>
        </p:nvGrpSpPr>
        <p:grpSpPr>
          <a:xfrm>
            <a:off x="5322003" y="4208058"/>
            <a:ext cx="463042" cy="496893"/>
            <a:chOff x="3805950" y="2855675"/>
            <a:chExt cx="1336725" cy="1434450"/>
          </a:xfrm>
        </p:grpSpPr>
        <p:sp>
          <p:nvSpPr>
            <p:cNvPr id="305" name="Google Shape;305;p17"/>
            <p:cNvSpPr/>
            <p:nvPr/>
          </p:nvSpPr>
          <p:spPr>
            <a:xfrm>
              <a:off x="3948500" y="3584550"/>
              <a:ext cx="982600" cy="705575"/>
            </a:xfrm>
            <a:custGeom>
              <a:avLst/>
              <a:gdLst/>
              <a:ahLst/>
              <a:cxnLst/>
              <a:rect l="l" t="t" r="r" b="b"/>
              <a:pathLst>
                <a:path w="39304" h="28223" extrusionOk="0">
                  <a:moveTo>
                    <a:pt x="13819" y="0"/>
                  </a:moveTo>
                  <a:lnTo>
                    <a:pt x="13819" y="8201"/>
                  </a:lnTo>
                  <a:cubicBezTo>
                    <a:pt x="13819" y="10567"/>
                    <a:pt x="11894" y="12492"/>
                    <a:pt x="9527" y="12492"/>
                  </a:cubicBezTo>
                  <a:cubicBezTo>
                    <a:pt x="4268" y="12492"/>
                    <a:pt x="0" y="16759"/>
                    <a:pt x="0" y="22019"/>
                  </a:cubicBezTo>
                  <a:lnTo>
                    <a:pt x="0" y="28223"/>
                  </a:lnTo>
                  <a:lnTo>
                    <a:pt x="39304" y="28223"/>
                  </a:lnTo>
                  <a:lnTo>
                    <a:pt x="39304" y="22019"/>
                  </a:lnTo>
                  <a:lnTo>
                    <a:pt x="39304" y="22007"/>
                  </a:lnTo>
                  <a:cubicBezTo>
                    <a:pt x="39304" y="16747"/>
                    <a:pt x="35036" y="12480"/>
                    <a:pt x="29777" y="12480"/>
                  </a:cubicBezTo>
                  <a:cubicBezTo>
                    <a:pt x="27410" y="12480"/>
                    <a:pt x="25497" y="10567"/>
                    <a:pt x="25497" y="8201"/>
                  </a:cubicBezTo>
                  <a:lnTo>
                    <a:pt x="254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3948500" y="3584550"/>
              <a:ext cx="400475" cy="705575"/>
            </a:xfrm>
            <a:custGeom>
              <a:avLst/>
              <a:gdLst/>
              <a:ahLst/>
              <a:cxnLst/>
              <a:rect l="l" t="t" r="r" b="b"/>
              <a:pathLst>
                <a:path w="16019" h="28223" extrusionOk="0">
                  <a:moveTo>
                    <a:pt x="13819" y="0"/>
                  </a:moveTo>
                  <a:lnTo>
                    <a:pt x="13819" y="8201"/>
                  </a:lnTo>
                  <a:cubicBezTo>
                    <a:pt x="13819" y="10567"/>
                    <a:pt x="11894" y="12492"/>
                    <a:pt x="9527" y="12492"/>
                  </a:cubicBezTo>
                  <a:cubicBezTo>
                    <a:pt x="4268" y="12492"/>
                    <a:pt x="0" y="16759"/>
                    <a:pt x="0" y="22019"/>
                  </a:cubicBezTo>
                  <a:lnTo>
                    <a:pt x="0" y="28223"/>
                  </a:lnTo>
                  <a:lnTo>
                    <a:pt x="7424" y="28223"/>
                  </a:lnTo>
                  <a:lnTo>
                    <a:pt x="7424" y="22019"/>
                  </a:lnTo>
                  <a:cubicBezTo>
                    <a:pt x="7424" y="19377"/>
                    <a:pt x="8093" y="16998"/>
                    <a:pt x="9157" y="15277"/>
                  </a:cubicBezTo>
                  <a:cubicBezTo>
                    <a:pt x="10233" y="13556"/>
                    <a:pt x="11715" y="12492"/>
                    <a:pt x="13353" y="12492"/>
                  </a:cubicBezTo>
                  <a:cubicBezTo>
                    <a:pt x="14823" y="12492"/>
                    <a:pt x="16018" y="10567"/>
                    <a:pt x="16018" y="8201"/>
                  </a:cubicBezTo>
                  <a:lnTo>
                    <a:pt x="160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a:off x="4293950" y="3584550"/>
              <a:ext cx="292000" cy="196950"/>
            </a:xfrm>
            <a:custGeom>
              <a:avLst/>
              <a:gdLst/>
              <a:ahLst/>
              <a:cxnLst/>
              <a:rect l="l" t="t" r="r" b="b"/>
              <a:pathLst>
                <a:path w="11680" h="7878" extrusionOk="0">
                  <a:moveTo>
                    <a:pt x="1" y="0"/>
                  </a:moveTo>
                  <a:lnTo>
                    <a:pt x="1" y="6874"/>
                  </a:lnTo>
                  <a:cubicBezTo>
                    <a:pt x="1889" y="7543"/>
                    <a:pt x="3865" y="7878"/>
                    <a:pt x="5840" y="7878"/>
                  </a:cubicBezTo>
                  <a:cubicBezTo>
                    <a:pt x="7815" y="7878"/>
                    <a:pt x="9791" y="7543"/>
                    <a:pt x="11679" y="6874"/>
                  </a:cubicBezTo>
                  <a:lnTo>
                    <a:pt x="116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p:nvPr/>
          </p:nvSpPr>
          <p:spPr>
            <a:xfrm>
              <a:off x="3805950" y="2937575"/>
              <a:ext cx="1267700" cy="264475"/>
            </a:xfrm>
            <a:custGeom>
              <a:avLst/>
              <a:gdLst/>
              <a:ahLst/>
              <a:cxnLst/>
              <a:rect l="l" t="t" r="r" b="b"/>
              <a:pathLst>
                <a:path w="50708" h="10579" extrusionOk="0">
                  <a:moveTo>
                    <a:pt x="5296" y="0"/>
                  </a:moveTo>
                  <a:cubicBezTo>
                    <a:pt x="2367" y="0"/>
                    <a:pt x="1" y="2367"/>
                    <a:pt x="1" y="5295"/>
                  </a:cubicBezTo>
                  <a:cubicBezTo>
                    <a:pt x="1" y="8212"/>
                    <a:pt x="2367" y="10579"/>
                    <a:pt x="5296" y="10579"/>
                  </a:cubicBezTo>
                  <a:lnTo>
                    <a:pt x="45424" y="10579"/>
                  </a:lnTo>
                  <a:cubicBezTo>
                    <a:pt x="48341" y="10579"/>
                    <a:pt x="50708" y="8212"/>
                    <a:pt x="50708" y="5295"/>
                  </a:cubicBezTo>
                  <a:cubicBezTo>
                    <a:pt x="50708" y="2367"/>
                    <a:pt x="48341" y="0"/>
                    <a:pt x="45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7"/>
            <p:cNvSpPr/>
            <p:nvPr/>
          </p:nvSpPr>
          <p:spPr>
            <a:xfrm>
              <a:off x="4005275" y="2855675"/>
              <a:ext cx="869050" cy="846350"/>
            </a:xfrm>
            <a:custGeom>
              <a:avLst/>
              <a:gdLst/>
              <a:ahLst/>
              <a:cxnLst/>
              <a:rect l="l" t="t" r="r" b="b"/>
              <a:pathLst>
                <a:path w="34762" h="33854" extrusionOk="0">
                  <a:moveTo>
                    <a:pt x="1" y="1"/>
                  </a:moveTo>
                  <a:lnTo>
                    <a:pt x="1" y="16473"/>
                  </a:lnTo>
                  <a:cubicBezTo>
                    <a:pt x="1" y="26071"/>
                    <a:pt x="7782" y="33853"/>
                    <a:pt x="17381" y="33853"/>
                  </a:cubicBezTo>
                  <a:cubicBezTo>
                    <a:pt x="26980" y="33853"/>
                    <a:pt x="34762" y="26071"/>
                    <a:pt x="34762" y="16473"/>
                  </a:cubicBezTo>
                  <a:lnTo>
                    <a:pt x="34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4005275" y="2855675"/>
              <a:ext cx="546300" cy="846400"/>
            </a:xfrm>
            <a:custGeom>
              <a:avLst/>
              <a:gdLst/>
              <a:ahLst/>
              <a:cxnLst/>
              <a:rect l="l" t="t" r="r" b="b"/>
              <a:pathLst>
                <a:path w="21852" h="33856" extrusionOk="0">
                  <a:moveTo>
                    <a:pt x="1" y="1"/>
                  </a:moveTo>
                  <a:lnTo>
                    <a:pt x="1" y="16473"/>
                  </a:lnTo>
                  <a:cubicBezTo>
                    <a:pt x="11" y="26318"/>
                    <a:pt x="8066" y="33855"/>
                    <a:pt x="17367" y="33855"/>
                  </a:cubicBezTo>
                  <a:cubicBezTo>
                    <a:pt x="18840" y="33855"/>
                    <a:pt x="20344" y="33666"/>
                    <a:pt x="21852" y="33267"/>
                  </a:cubicBezTo>
                  <a:cubicBezTo>
                    <a:pt x="14225" y="31247"/>
                    <a:pt x="8918" y="24350"/>
                    <a:pt x="8918" y="16473"/>
                  </a:cubicBezTo>
                  <a:lnTo>
                    <a:pt x="89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7"/>
            <p:cNvSpPr/>
            <p:nvPr/>
          </p:nvSpPr>
          <p:spPr>
            <a:xfrm>
              <a:off x="4246425" y="3205550"/>
              <a:ext cx="384050" cy="111275"/>
            </a:xfrm>
            <a:custGeom>
              <a:avLst/>
              <a:gdLst/>
              <a:ahLst/>
              <a:cxnLst/>
              <a:rect l="l" t="t" r="r" b="b"/>
              <a:pathLst>
                <a:path w="15362" h="4451" extrusionOk="0">
                  <a:moveTo>
                    <a:pt x="7737" y="0"/>
                  </a:moveTo>
                  <a:cubicBezTo>
                    <a:pt x="5174" y="0"/>
                    <a:pt x="2613" y="978"/>
                    <a:pt x="659" y="2932"/>
                  </a:cubicBezTo>
                  <a:cubicBezTo>
                    <a:pt x="1" y="3562"/>
                    <a:pt x="586" y="4451"/>
                    <a:pt x="1261" y="4451"/>
                  </a:cubicBezTo>
                  <a:cubicBezTo>
                    <a:pt x="1469" y="4451"/>
                    <a:pt x="1686" y="4366"/>
                    <a:pt x="1878" y="4163"/>
                  </a:cubicBezTo>
                  <a:cubicBezTo>
                    <a:pt x="3498" y="2544"/>
                    <a:pt x="5619" y="1734"/>
                    <a:pt x="7740" y="1734"/>
                  </a:cubicBezTo>
                  <a:cubicBezTo>
                    <a:pt x="9860" y="1734"/>
                    <a:pt x="11979" y="2544"/>
                    <a:pt x="13592" y="4163"/>
                  </a:cubicBezTo>
                  <a:cubicBezTo>
                    <a:pt x="13760" y="4331"/>
                    <a:pt x="13975" y="4414"/>
                    <a:pt x="14202" y="4414"/>
                  </a:cubicBezTo>
                  <a:cubicBezTo>
                    <a:pt x="14979" y="4414"/>
                    <a:pt x="15362" y="3482"/>
                    <a:pt x="14824" y="2932"/>
                  </a:cubicBezTo>
                  <a:cubicBezTo>
                    <a:pt x="12863" y="978"/>
                    <a:pt x="10299" y="0"/>
                    <a:pt x="7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7"/>
            <p:cNvSpPr/>
            <p:nvPr/>
          </p:nvSpPr>
          <p:spPr>
            <a:xfrm>
              <a:off x="4304725" y="2904400"/>
              <a:ext cx="43350" cy="145550"/>
            </a:xfrm>
            <a:custGeom>
              <a:avLst/>
              <a:gdLst/>
              <a:ahLst/>
              <a:cxnLst/>
              <a:rect l="l" t="t" r="r" b="b"/>
              <a:pathLst>
                <a:path w="1734" h="5822" extrusionOk="0">
                  <a:moveTo>
                    <a:pt x="873" y="0"/>
                  </a:moveTo>
                  <a:cubicBezTo>
                    <a:pt x="395" y="0"/>
                    <a:pt x="0" y="383"/>
                    <a:pt x="0" y="861"/>
                  </a:cubicBezTo>
                  <a:lnTo>
                    <a:pt x="0" y="4961"/>
                  </a:lnTo>
                  <a:cubicBezTo>
                    <a:pt x="0" y="5439"/>
                    <a:pt x="395" y="5822"/>
                    <a:pt x="873" y="5822"/>
                  </a:cubicBezTo>
                  <a:cubicBezTo>
                    <a:pt x="1351" y="5822"/>
                    <a:pt x="1733" y="5439"/>
                    <a:pt x="1733" y="4961"/>
                  </a:cubicBezTo>
                  <a:lnTo>
                    <a:pt x="1733" y="861"/>
                  </a:lnTo>
                  <a:cubicBezTo>
                    <a:pt x="1733" y="383"/>
                    <a:pt x="1351" y="0"/>
                    <a:pt x="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7"/>
            <p:cNvSpPr/>
            <p:nvPr/>
          </p:nvSpPr>
          <p:spPr>
            <a:xfrm>
              <a:off x="4530925" y="2903500"/>
              <a:ext cx="44575" cy="146450"/>
            </a:xfrm>
            <a:custGeom>
              <a:avLst/>
              <a:gdLst/>
              <a:ahLst/>
              <a:cxnLst/>
              <a:rect l="l" t="t" r="r" b="b"/>
              <a:pathLst>
                <a:path w="1783" h="5858" extrusionOk="0">
                  <a:moveTo>
                    <a:pt x="898" y="0"/>
                  </a:moveTo>
                  <a:cubicBezTo>
                    <a:pt x="395" y="0"/>
                    <a:pt x="1" y="407"/>
                    <a:pt x="25" y="897"/>
                  </a:cubicBezTo>
                  <a:lnTo>
                    <a:pt x="25" y="4997"/>
                  </a:lnTo>
                  <a:cubicBezTo>
                    <a:pt x="25" y="5475"/>
                    <a:pt x="419" y="5858"/>
                    <a:pt x="886" y="5858"/>
                  </a:cubicBezTo>
                  <a:cubicBezTo>
                    <a:pt x="1376" y="5858"/>
                    <a:pt x="1758" y="5475"/>
                    <a:pt x="1758" y="4997"/>
                  </a:cubicBezTo>
                  <a:lnTo>
                    <a:pt x="1758" y="897"/>
                  </a:lnTo>
                  <a:cubicBezTo>
                    <a:pt x="1782" y="407"/>
                    <a:pt x="1388" y="0"/>
                    <a:pt x="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p:nvPr/>
          </p:nvSpPr>
          <p:spPr>
            <a:xfrm>
              <a:off x="4495975" y="3906100"/>
              <a:ext cx="107900" cy="43350"/>
            </a:xfrm>
            <a:custGeom>
              <a:avLst/>
              <a:gdLst/>
              <a:ahLst/>
              <a:cxnLst/>
              <a:rect l="l" t="t" r="r" b="b"/>
              <a:pathLst>
                <a:path w="4316" h="1734" extrusionOk="0">
                  <a:moveTo>
                    <a:pt x="873" y="0"/>
                  </a:moveTo>
                  <a:cubicBezTo>
                    <a:pt x="395" y="0"/>
                    <a:pt x="0" y="395"/>
                    <a:pt x="0" y="873"/>
                  </a:cubicBezTo>
                  <a:cubicBezTo>
                    <a:pt x="0" y="1351"/>
                    <a:pt x="395" y="1734"/>
                    <a:pt x="873" y="1734"/>
                  </a:cubicBezTo>
                  <a:lnTo>
                    <a:pt x="3455" y="1734"/>
                  </a:lnTo>
                  <a:cubicBezTo>
                    <a:pt x="3933" y="1734"/>
                    <a:pt x="4316" y="1351"/>
                    <a:pt x="4316" y="873"/>
                  </a:cubicBezTo>
                  <a:cubicBezTo>
                    <a:pt x="4316" y="395"/>
                    <a:pt x="3933" y="0"/>
                    <a:pt x="3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p:nvPr/>
          </p:nvSpPr>
          <p:spPr>
            <a:xfrm>
              <a:off x="4275725" y="3906100"/>
              <a:ext cx="107900" cy="43350"/>
            </a:xfrm>
            <a:custGeom>
              <a:avLst/>
              <a:gdLst/>
              <a:ahLst/>
              <a:cxnLst/>
              <a:rect l="l" t="t" r="r" b="b"/>
              <a:pathLst>
                <a:path w="4316" h="1734" extrusionOk="0">
                  <a:moveTo>
                    <a:pt x="873" y="0"/>
                  </a:moveTo>
                  <a:cubicBezTo>
                    <a:pt x="395" y="0"/>
                    <a:pt x="1" y="395"/>
                    <a:pt x="1" y="873"/>
                  </a:cubicBezTo>
                  <a:cubicBezTo>
                    <a:pt x="1" y="1351"/>
                    <a:pt x="395" y="1734"/>
                    <a:pt x="873" y="1734"/>
                  </a:cubicBezTo>
                  <a:lnTo>
                    <a:pt x="3455" y="1734"/>
                  </a:lnTo>
                  <a:cubicBezTo>
                    <a:pt x="3933" y="1734"/>
                    <a:pt x="4316" y="1351"/>
                    <a:pt x="4316" y="873"/>
                  </a:cubicBezTo>
                  <a:cubicBezTo>
                    <a:pt x="4316" y="395"/>
                    <a:pt x="3933" y="0"/>
                    <a:pt x="3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a:off x="4451750" y="3781550"/>
              <a:ext cx="84900" cy="100675"/>
            </a:xfrm>
            <a:custGeom>
              <a:avLst/>
              <a:gdLst/>
              <a:ahLst/>
              <a:cxnLst/>
              <a:rect l="l" t="t" r="r" b="b"/>
              <a:pathLst>
                <a:path w="3396" h="4027" extrusionOk="0">
                  <a:moveTo>
                    <a:pt x="2402" y="0"/>
                  </a:moveTo>
                  <a:cubicBezTo>
                    <a:pt x="2087" y="0"/>
                    <a:pt x="1781" y="174"/>
                    <a:pt x="1626" y="476"/>
                  </a:cubicBezTo>
                  <a:lnTo>
                    <a:pt x="335" y="2723"/>
                  </a:lnTo>
                  <a:cubicBezTo>
                    <a:pt x="0" y="3297"/>
                    <a:pt x="419" y="4014"/>
                    <a:pt x="1076" y="4026"/>
                  </a:cubicBezTo>
                  <a:cubicBezTo>
                    <a:pt x="1387" y="4014"/>
                    <a:pt x="1674" y="3859"/>
                    <a:pt x="1829" y="3584"/>
                  </a:cubicBezTo>
                  <a:lnTo>
                    <a:pt x="3120" y="1349"/>
                  </a:lnTo>
                  <a:cubicBezTo>
                    <a:pt x="3395" y="930"/>
                    <a:pt x="3264" y="368"/>
                    <a:pt x="2833" y="117"/>
                  </a:cubicBezTo>
                  <a:cubicBezTo>
                    <a:pt x="2697" y="38"/>
                    <a:pt x="2548" y="0"/>
                    <a:pt x="2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a:off x="4341775" y="3973325"/>
              <a:ext cx="87800" cy="99850"/>
            </a:xfrm>
            <a:custGeom>
              <a:avLst/>
              <a:gdLst/>
              <a:ahLst/>
              <a:cxnLst/>
              <a:rect l="l" t="t" r="r" b="b"/>
              <a:pathLst>
                <a:path w="3512" h="3994" extrusionOk="0">
                  <a:moveTo>
                    <a:pt x="2336" y="1"/>
                  </a:moveTo>
                  <a:cubicBezTo>
                    <a:pt x="2067" y="1"/>
                    <a:pt x="1797" y="130"/>
                    <a:pt x="1614" y="443"/>
                  </a:cubicBezTo>
                  <a:lnTo>
                    <a:pt x="323" y="2679"/>
                  </a:lnTo>
                  <a:cubicBezTo>
                    <a:pt x="0" y="3252"/>
                    <a:pt x="407" y="3982"/>
                    <a:pt x="1076" y="3982"/>
                  </a:cubicBezTo>
                  <a:lnTo>
                    <a:pt x="1076" y="3993"/>
                  </a:lnTo>
                  <a:cubicBezTo>
                    <a:pt x="1387" y="3993"/>
                    <a:pt x="1662" y="3826"/>
                    <a:pt x="1817" y="3563"/>
                  </a:cubicBezTo>
                  <a:lnTo>
                    <a:pt x="3108" y="1316"/>
                  </a:lnTo>
                  <a:cubicBezTo>
                    <a:pt x="3512" y="633"/>
                    <a:pt x="2929" y="1"/>
                    <a:pt x="2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a:off x="4342975" y="3781550"/>
              <a:ext cx="84875" cy="100675"/>
            </a:xfrm>
            <a:custGeom>
              <a:avLst/>
              <a:gdLst/>
              <a:ahLst/>
              <a:cxnLst/>
              <a:rect l="l" t="t" r="r" b="b"/>
              <a:pathLst>
                <a:path w="3395" h="4027" extrusionOk="0">
                  <a:moveTo>
                    <a:pt x="996" y="0"/>
                  </a:moveTo>
                  <a:cubicBezTo>
                    <a:pt x="848" y="0"/>
                    <a:pt x="699" y="38"/>
                    <a:pt x="562" y="117"/>
                  </a:cubicBezTo>
                  <a:cubicBezTo>
                    <a:pt x="132" y="368"/>
                    <a:pt x="0" y="930"/>
                    <a:pt x="275" y="1349"/>
                  </a:cubicBezTo>
                  <a:lnTo>
                    <a:pt x="1566" y="3584"/>
                  </a:lnTo>
                  <a:cubicBezTo>
                    <a:pt x="1722" y="3859"/>
                    <a:pt x="2008" y="4014"/>
                    <a:pt x="2319" y="4026"/>
                  </a:cubicBezTo>
                  <a:cubicBezTo>
                    <a:pt x="2977" y="4014"/>
                    <a:pt x="3395" y="3297"/>
                    <a:pt x="3060" y="2723"/>
                  </a:cubicBezTo>
                  <a:lnTo>
                    <a:pt x="1769" y="476"/>
                  </a:lnTo>
                  <a:cubicBezTo>
                    <a:pt x="1622" y="174"/>
                    <a:pt x="1314" y="0"/>
                    <a:pt x="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a:off x="4453250" y="3972200"/>
              <a:ext cx="84875" cy="100675"/>
            </a:xfrm>
            <a:custGeom>
              <a:avLst/>
              <a:gdLst/>
              <a:ahLst/>
              <a:cxnLst/>
              <a:rect l="l" t="t" r="r" b="b"/>
              <a:pathLst>
                <a:path w="3395" h="4027" extrusionOk="0">
                  <a:moveTo>
                    <a:pt x="994" y="1"/>
                  </a:moveTo>
                  <a:cubicBezTo>
                    <a:pt x="847" y="1"/>
                    <a:pt x="698" y="38"/>
                    <a:pt x="562" y="118"/>
                  </a:cubicBezTo>
                  <a:cubicBezTo>
                    <a:pt x="132" y="369"/>
                    <a:pt x="0" y="931"/>
                    <a:pt x="275" y="1349"/>
                  </a:cubicBezTo>
                  <a:lnTo>
                    <a:pt x="1566" y="3596"/>
                  </a:lnTo>
                  <a:cubicBezTo>
                    <a:pt x="1721" y="3859"/>
                    <a:pt x="2008" y="4027"/>
                    <a:pt x="2319" y="4027"/>
                  </a:cubicBezTo>
                  <a:cubicBezTo>
                    <a:pt x="2976" y="4027"/>
                    <a:pt x="3395" y="3297"/>
                    <a:pt x="3060" y="2724"/>
                  </a:cubicBezTo>
                  <a:lnTo>
                    <a:pt x="1769" y="488"/>
                  </a:lnTo>
                  <a:cubicBezTo>
                    <a:pt x="1622" y="177"/>
                    <a:pt x="1312" y="1"/>
                    <a:pt x="9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a:off x="4319050" y="3837375"/>
              <a:ext cx="211025" cy="180825"/>
            </a:xfrm>
            <a:custGeom>
              <a:avLst/>
              <a:gdLst/>
              <a:ahLst/>
              <a:cxnLst/>
              <a:rect l="l" t="t" r="r" b="b"/>
              <a:pathLst>
                <a:path w="8441" h="7233" extrusionOk="0">
                  <a:moveTo>
                    <a:pt x="4830" y="0"/>
                  </a:moveTo>
                  <a:cubicBezTo>
                    <a:pt x="1615" y="0"/>
                    <a:pt x="1" y="3897"/>
                    <a:pt x="2284" y="6168"/>
                  </a:cubicBezTo>
                  <a:cubicBezTo>
                    <a:pt x="3019" y="6904"/>
                    <a:pt x="3924" y="7233"/>
                    <a:pt x="4811" y="7233"/>
                  </a:cubicBezTo>
                  <a:cubicBezTo>
                    <a:pt x="6664" y="7233"/>
                    <a:pt x="8440" y="5796"/>
                    <a:pt x="8440" y="3622"/>
                  </a:cubicBezTo>
                  <a:cubicBezTo>
                    <a:pt x="8440" y="1626"/>
                    <a:pt x="6826" y="0"/>
                    <a:pt x="4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a:off x="4349550" y="3837525"/>
              <a:ext cx="115975" cy="180825"/>
            </a:xfrm>
            <a:custGeom>
              <a:avLst/>
              <a:gdLst/>
              <a:ahLst/>
              <a:cxnLst/>
              <a:rect l="l" t="t" r="r" b="b"/>
              <a:pathLst>
                <a:path w="4639" h="7233" extrusionOk="0">
                  <a:moveTo>
                    <a:pt x="3609" y="0"/>
                  </a:moveTo>
                  <a:cubicBezTo>
                    <a:pt x="1679" y="0"/>
                    <a:pt x="0" y="1561"/>
                    <a:pt x="0" y="3616"/>
                  </a:cubicBezTo>
                  <a:cubicBezTo>
                    <a:pt x="0" y="5671"/>
                    <a:pt x="1679" y="7232"/>
                    <a:pt x="3609" y="7232"/>
                  </a:cubicBezTo>
                  <a:cubicBezTo>
                    <a:pt x="3947" y="7232"/>
                    <a:pt x="4292" y="7184"/>
                    <a:pt x="4638" y="7083"/>
                  </a:cubicBezTo>
                  <a:cubicBezTo>
                    <a:pt x="3096" y="6628"/>
                    <a:pt x="2044" y="5218"/>
                    <a:pt x="2044" y="3616"/>
                  </a:cubicBezTo>
                  <a:cubicBezTo>
                    <a:pt x="2044" y="2014"/>
                    <a:pt x="3096" y="604"/>
                    <a:pt x="4638" y="150"/>
                  </a:cubicBezTo>
                  <a:cubicBezTo>
                    <a:pt x="4292" y="48"/>
                    <a:pt x="3947" y="0"/>
                    <a:pt x="3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4112550" y="4150850"/>
              <a:ext cx="43375" cy="139275"/>
            </a:xfrm>
            <a:custGeom>
              <a:avLst/>
              <a:gdLst/>
              <a:ahLst/>
              <a:cxnLst/>
              <a:rect l="l" t="t" r="r" b="b"/>
              <a:pathLst>
                <a:path w="1735" h="5571" extrusionOk="0">
                  <a:moveTo>
                    <a:pt x="862" y="0"/>
                  </a:moveTo>
                  <a:cubicBezTo>
                    <a:pt x="384" y="0"/>
                    <a:pt x="1" y="383"/>
                    <a:pt x="1" y="873"/>
                  </a:cubicBezTo>
                  <a:lnTo>
                    <a:pt x="1" y="5571"/>
                  </a:lnTo>
                  <a:lnTo>
                    <a:pt x="1734" y="5571"/>
                  </a:lnTo>
                  <a:lnTo>
                    <a:pt x="1734" y="873"/>
                  </a:lnTo>
                  <a:cubicBezTo>
                    <a:pt x="1734" y="383"/>
                    <a:pt x="1340" y="0"/>
                    <a:pt x="862" y="0"/>
                  </a:cubicBezTo>
                  <a:close/>
                </a:path>
              </a:pathLst>
            </a:custGeom>
            <a:solidFill>
              <a:srgbClr val="FF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7"/>
            <p:cNvSpPr/>
            <p:nvPr/>
          </p:nvSpPr>
          <p:spPr>
            <a:xfrm>
              <a:off x="4744900" y="4150850"/>
              <a:ext cx="43350" cy="139275"/>
            </a:xfrm>
            <a:custGeom>
              <a:avLst/>
              <a:gdLst/>
              <a:ahLst/>
              <a:cxnLst/>
              <a:rect l="l" t="t" r="r" b="b"/>
              <a:pathLst>
                <a:path w="1734" h="5571" extrusionOk="0">
                  <a:moveTo>
                    <a:pt x="873" y="0"/>
                  </a:moveTo>
                  <a:cubicBezTo>
                    <a:pt x="395" y="0"/>
                    <a:pt x="1" y="383"/>
                    <a:pt x="1" y="873"/>
                  </a:cubicBezTo>
                  <a:lnTo>
                    <a:pt x="1" y="5571"/>
                  </a:lnTo>
                  <a:lnTo>
                    <a:pt x="1734" y="5571"/>
                  </a:lnTo>
                  <a:lnTo>
                    <a:pt x="1734" y="873"/>
                  </a:lnTo>
                  <a:cubicBezTo>
                    <a:pt x="1734" y="383"/>
                    <a:pt x="1351" y="0"/>
                    <a:pt x="873" y="0"/>
                  </a:cubicBezTo>
                  <a:close/>
                </a:path>
              </a:pathLst>
            </a:custGeom>
            <a:solidFill>
              <a:srgbClr val="FF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4714850" y="3509100"/>
              <a:ext cx="427825" cy="315625"/>
            </a:xfrm>
            <a:custGeom>
              <a:avLst/>
              <a:gdLst/>
              <a:ahLst/>
              <a:cxnLst/>
              <a:rect l="l" t="t" r="r" b="b"/>
              <a:pathLst>
                <a:path w="17113" h="12625" extrusionOk="0">
                  <a:moveTo>
                    <a:pt x="11785" y="0"/>
                  </a:moveTo>
                  <a:cubicBezTo>
                    <a:pt x="11671" y="0"/>
                    <a:pt x="11556" y="26"/>
                    <a:pt x="11447" y="78"/>
                  </a:cubicBezTo>
                  <a:lnTo>
                    <a:pt x="3044" y="4094"/>
                  </a:lnTo>
                  <a:cubicBezTo>
                    <a:pt x="2422" y="4393"/>
                    <a:pt x="2279" y="5218"/>
                    <a:pt x="2769" y="5696"/>
                  </a:cubicBezTo>
                  <a:lnTo>
                    <a:pt x="5339" y="8278"/>
                  </a:lnTo>
                  <a:lnTo>
                    <a:pt x="557" y="11398"/>
                  </a:lnTo>
                  <a:cubicBezTo>
                    <a:pt x="0" y="11773"/>
                    <a:pt x="276" y="12624"/>
                    <a:pt x="911" y="12624"/>
                  </a:cubicBezTo>
                  <a:cubicBezTo>
                    <a:pt x="943" y="12624"/>
                    <a:pt x="977" y="12622"/>
                    <a:pt x="1011" y="12617"/>
                  </a:cubicBezTo>
                  <a:lnTo>
                    <a:pt x="10096" y="11410"/>
                  </a:lnTo>
                  <a:cubicBezTo>
                    <a:pt x="10921" y="11302"/>
                    <a:pt x="11256" y="10298"/>
                    <a:pt x="10670" y="9712"/>
                  </a:cubicBezTo>
                  <a:lnTo>
                    <a:pt x="8602" y="7644"/>
                  </a:lnTo>
                  <a:lnTo>
                    <a:pt x="16312" y="5875"/>
                  </a:lnTo>
                  <a:cubicBezTo>
                    <a:pt x="16898" y="5744"/>
                    <a:pt x="17113" y="5015"/>
                    <a:pt x="16683" y="4584"/>
                  </a:cubicBezTo>
                  <a:lnTo>
                    <a:pt x="12332" y="221"/>
                  </a:lnTo>
                  <a:cubicBezTo>
                    <a:pt x="12180" y="77"/>
                    <a:pt x="11984" y="0"/>
                    <a:pt x="11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7"/>
          <p:cNvGrpSpPr/>
          <p:nvPr/>
        </p:nvGrpSpPr>
        <p:grpSpPr>
          <a:xfrm>
            <a:off x="7174570" y="4283471"/>
            <a:ext cx="497517" cy="437062"/>
            <a:chOff x="5788750" y="2850300"/>
            <a:chExt cx="1436250" cy="1261725"/>
          </a:xfrm>
        </p:grpSpPr>
        <p:sp>
          <p:nvSpPr>
            <p:cNvPr id="326" name="Google Shape;326;p17"/>
            <p:cNvSpPr/>
            <p:nvPr/>
          </p:nvSpPr>
          <p:spPr>
            <a:xfrm>
              <a:off x="6523900" y="3316200"/>
              <a:ext cx="522100" cy="795825"/>
            </a:xfrm>
            <a:custGeom>
              <a:avLst/>
              <a:gdLst/>
              <a:ahLst/>
              <a:cxnLst/>
              <a:rect l="l" t="t" r="r" b="b"/>
              <a:pathLst>
                <a:path w="20884" h="31833" extrusionOk="0">
                  <a:moveTo>
                    <a:pt x="1722" y="0"/>
                  </a:moveTo>
                  <a:lnTo>
                    <a:pt x="72" y="8212"/>
                  </a:lnTo>
                  <a:lnTo>
                    <a:pt x="72" y="21337"/>
                  </a:lnTo>
                  <a:cubicBezTo>
                    <a:pt x="0" y="27111"/>
                    <a:pt x="4662" y="31832"/>
                    <a:pt x="10448" y="31832"/>
                  </a:cubicBezTo>
                  <a:cubicBezTo>
                    <a:pt x="16221" y="31832"/>
                    <a:pt x="20883" y="27111"/>
                    <a:pt x="20811" y="21337"/>
                  </a:cubicBezTo>
                  <a:lnTo>
                    <a:pt x="20811" y="10830"/>
                  </a:lnTo>
                  <a:cubicBezTo>
                    <a:pt x="20811" y="4853"/>
                    <a:pt x="15958" y="0"/>
                    <a:pt x="99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7"/>
            <p:cNvSpPr/>
            <p:nvPr/>
          </p:nvSpPr>
          <p:spPr>
            <a:xfrm>
              <a:off x="6525700" y="3316200"/>
              <a:ext cx="310500" cy="792850"/>
            </a:xfrm>
            <a:custGeom>
              <a:avLst/>
              <a:gdLst/>
              <a:ahLst/>
              <a:cxnLst/>
              <a:rect l="l" t="t" r="r" b="b"/>
              <a:pathLst>
                <a:path w="12420" h="31714" extrusionOk="0">
                  <a:moveTo>
                    <a:pt x="1650" y="0"/>
                  </a:moveTo>
                  <a:lnTo>
                    <a:pt x="0" y="8212"/>
                  </a:lnTo>
                  <a:lnTo>
                    <a:pt x="0" y="21349"/>
                  </a:lnTo>
                  <a:cubicBezTo>
                    <a:pt x="11" y="27183"/>
                    <a:pt x="4780" y="31714"/>
                    <a:pt x="10367" y="31714"/>
                  </a:cubicBezTo>
                  <a:cubicBezTo>
                    <a:pt x="11042" y="31714"/>
                    <a:pt x="11728" y="31648"/>
                    <a:pt x="12420" y="31510"/>
                  </a:cubicBezTo>
                  <a:lnTo>
                    <a:pt x="12420" y="31498"/>
                  </a:lnTo>
                  <a:cubicBezTo>
                    <a:pt x="7579" y="30530"/>
                    <a:pt x="4100" y="26274"/>
                    <a:pt x="4088" y="21337"/>
                  </a:cubicBezTo>
                  <a:lnTo>
                    <a:pt x="4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7"/>
            <p:cNvSpPr/>
            <p:nvPr/>
          </p:nvSpPr>
          <p:spPr>
            <a:xfrm>
              <a:off x="6609675" y="3465025"/>
              <a:ext cx="383400" cy="521775"/>
            </a:xfrm>
            <a:custGeom>
              <a:avLst/>
              <a:gdLst/>
              <a:ahLst/>
              <a:cxnLst/>
              <a:rect l="l" t="t" r="r" b="b"/>
              <a:pathLst>
                <a:path w="15336" h="20871" extrusionOk="0">
                  <a:moveTo>
                    <a:pt x="849" y="0"/>
                  </a:moveTo>
                  <a:cubicBezTo>
                    <a:pt x="383" y="0"/>
                    <a:pt x="0" y="383"/>
                    <a:pt x="0" y="861"/>
                  </a:cubicBezTo>
                  <a:cubicBezTo>
                    <a:pt x="0" y="1327"/>
                    <a:pt x="383" y="1709"/>
                    <a:pt x="849" y="1709"/>
                  </a:cubicBezTo>
                  <a:cubicBezTo>
                    <a:pt x="3526" y="1721"/>
                    <a:pt x="5953" y="3239"/>
                    <a:pt x="7124" y="5630"/>
                  </a:cubicBezTo>
                  <a:cubicBezTo>
                    <a:pt x="4220" y="5929"/>
                    <a:pt x="1996" y="8379"/>
                    <a:pt x="1996" y="11308"/>
                  </a:cubicBezTo>
                  <a:cubicBezTo>
                    <a:pt x="1996" y="11786"/>
                    <a:pt x="2379" y="12169"/>
                    <a:pt x="2845" y="12169"/>
                  </a:cubicBezTo>
                  <a:cubicBezTo>
                    <a:pt x="3323" y="12169"/>
                    <a:pt x="3694" y="11786"/>
                    <a:pt x="3706" y="11308"/>
                  </a:cubicBezTo>
                  <a:cubicBezTo>
                    <a:pt x="3706" y="9109"/>
                    <a:pt x="5487" y="7316"/>
                    <a:pt x="7698" y="7304"/>
                  </a:cubicBezTo>
                  <a:lnTo>
                    <a:pt x="7698" y="7304"/>
                  </a:lnTo>
                  <a:cubicBezTo>
                    <a:pt x="8583" y="11643"/>
                    <a:pt x="5272" y="15695"/>
                    <a:pt x="849" y="15695"/>
                  </a:cubicBezTo>
                  <a:cubicBezTo>
                    <a:pt x="383" y="15695"/>
                    <a:pt x="0" y="16078"/>
                    <a:pt x="0" y="16544"/>
                  </a:cubicBezTo>
                  <a:cubicBezTo>
                    <a:pt x="0" y="17022"/>
                    <a:pt x="383" y="17404"/>
                    <a:pt x="849" y="17404"/>
                  </a:cubicBezTo>
                  <a:cubicBezTo>
                    <a:pt x="3359" y="17404"/>
                    <a:pt x="5750" y="16317"/>
                    <a:pt x="7399" y="14428"/>
                  </a:cubicBezTo>
                  <a:lnTo>
                    <a:pt x="7399" y="14428"/>
                  </a:lnTo>
                  <a:cubicBezTo>
                    <a:pt x="8415" y="16006"/>
                    <a:pt x="8188" y="18086"/>
                    <a:pt x="6861" y="19425"/>
                  </a:cubicBezTo>
                  <a:cubicBezTo>
                    <a:pt x="6279" y="20044"/>
                    <a:pt x="6833" y="20871"/>
                    <a:pt x="7485" y="20871"/>
                  </a:cubicBezTo>
                  <a:cubicBezTo>
                    <a:pt x="7676" y="20871"/>
                    <a:pt x="7875" y="20800"/>
                    <a:pt x="8057" y="20632"/>
                  </a:cubicBezTo>
                  <a:cubicBezTo>
                    <a:pt x="10137" y="18552"/>
                    <a:pt x="10304" y="15229"/>
                    <a:pt x="8427" y="12958"/>
                  </a:cubicBezTo>
                  <a:cubicBezTo>
                    <a:pt x="9013" y="11942"/>
                    <a:pt x="9372" y="10806"/>
                    <a:pt x="9503" y="9635"/>
                  </a:cubicBezTo>
                  <a:cubicBezTo>
                    <a:pt x="11356" y="10017"/>
                    <a:pt x="12695" y="11667"/>
                    <a:pt x="12695" y="13567"/>
                  </a:cubicBezTo>
                  <a:cubicBezTo>
                    <a:pt x="12695" y="14034"/>
                    <a:pt x="13077" y="14416"/>
                    <a:pt x="13555" y="14416"/>
                  </a:cubicBezTo>
                  <a:cubicBezTo>
                    <a:pt x="14022" y="14416"/>
                    <a:pt x="14404" y="14034"/>
                    <a:pt x="14404" y="13567"/>
                  </a:cubicBezTo>
                  <a:cubicBezTo>
                    <a:pt x="14404" y="10722"/>
                    <a:pt x="12324" y="8320"/>
                    <a:pt x="9515" y="7913"/>
                  </a:cubicBezTo>
                  <a:cubicBezTo>
                    <a:pt x="9407" y="6658"/>
                    <a:pt x="9013" y="5439"/>
                    <a:pt x="8391" y="4363"/>
                  </a:cubicBezTo>
                  <a:cubicBezTo>
                    <a:pt x="9073" y="3873"/>
                    <a:pt x="9886" y="3610"/>
                    <a:pt x="10722" y="3610"/>
                  </a:cubicBezTo>
                  <a:cubicBezTo>
                    <a:pt x="10737" y="3610"/>
                    <a:pt x="10751" y="3610"/>
                    <a:pt x="10766" y="3610"/>
                  </a:cubicBezTo>
                  <a:cubicBezTo>
                    <a:pt x="11814" y="3610"/>
                    <a:pt x="12812" y="4039"/>
                    <a:pt x="13555" y="4781"/>
                  </a:cubicBezTo>
                  <a:cubicBezTo>
                    <a:pt x="13737" y="4949"/>
                    <a:pt x="13936" y="5020"/>
                    <a:pt x="14127" y="5020"/>
                  </a:cubicBezTo>
                  <a:cubicBezTo>
                    <a:pt x="14779" y="5020"/>
                    <a:pt x="15336" y="4194"/>
                    <a:pt x="14763" y="3574"/>
                  </a:cubicBezTo>
                  <a:cubicBezTo>
                    <a:pt x="13655" y="2466"/>
                    <a:pt x="12192" y="1898"/>
                    <a:pt x="10722" y="1898"/>
                  </a:cubicBezTo>
                  <a:cubicBezTo>
                    <a:pt x="9559" y="1898"/>
                    <a:pt x="8390" y="2253"/>
                    <a:pt x="7387" y="2976"/>
                  </a:cubicBezTo>
                  <a:cubicBezTo>
                    <a:pt x="5738" y="1088"/>
                    <a:pt x="3359" y="0"/>
                    <a:pt x="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5788750" y="3316200"/>
              <a:ext cx="521800" cy="795825"/>
            </a:xfrm>
            <a:custGeom>
              <a:avLst/>
              <a:gdLst/>
              <a:ahLst/>
              <a:cxnLst/>
              <a:rect l="l" t="t" r="r" b="b"/>
              <a:pathLst>
                <a:path w="20872" h="31833" extrusionOk="0">
                  <a:moveTo>
                    <a:pt x="10892" y="0"/>
                  </a:moveTo>
                  <a:cubicBezTo>
                    <a:pt x="4913" y="0"/>
                    <a:pt x="72" y="4849"/>
                    <a:pt x="72" y="10830"/>
                  </a:cubicBezTo>
                  <a:lnTo>
                    <a:pt x="72" y="21337"/>
                  </a:lnTo>
                  <a:cubicBezTo>
                    <a:pt x="1" y="27111"/>
                    <a:pt x="4662" y="31832"/>
                    <a:pt x="10436" y="31832"/>
                  </a:cubicBezTo>
                  <a:cubicBezTo>
                    <a:pt x="16210" y="31832"/>
                    <a:pt x="20871" y="27111"/>
                    <a:pt x="20800" y="21337"/>
                  </a:cubicBezTo>
                  <a:lnTo>
                    <a:pt x="20800" y="8212"/>
                  </a:lnTo>
                  <a:lnTo>
                    <a:pt x="18242" y="0"/>
                  </a:lnTo>
                  <a:lnTo>
                    <a:pt x="10914" y="0"/>
                  </a:lnTo>
                  <a:cubicBezTo>
                    <a:pt x="10907" y="0"/>
                    <a:pt x="10899" y="0"/>
                    <a:pt x="10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5840375" y="3465025"/>
              <a:ext cx="384700" cy="521650"/>
            </a:xfrm>
            <a:custGeom>
              <a:avLst/>
              <a:gdLst/>
              <a:ahLst/>
              <a:cxnLst/>
              <a:rect l="l" t="t" r="r" b="b"/>
              <a:pathLst>
                <a:path w="15388" h="20866" extrusionOk="0">
                  <a:moveTo>
                    <a:pt x="14527" y="0"/>
                  </a:moveTo>
                  <a:cubicBezTo>
                    <a:pt x="12017" y="0"/>
                    <a:pt x="9638" y="1088"/>
                    <a:pt x="7988" y="2976"/>
                  </a:cubicBezTo>
                  <a:cubicBezTo>
                    <a:pt x="6986" y="2253"/>
                    <a:pt x="5817" y="1898"/>
                    <a:pt x="4655" y="1898"/>
                  </a:cubicBezTo>
                  <a:cubicBezTo>
                    <a:pt x="3186" y="1898"/>
                    <a:pt x="1727" y="2466"/>
                    <a:pt x="625" y="3574"/>
                  </a:cubicBezTo>
                  <a:cubicBezTo>
                    <a:pt x="1" y="4190"/>
                    <a:pt x="569" y="5045"/>
                    <a:pt x="1234" y="5045"/>
                  </a:cubicBezTo>
                  <a:cubicBezTo>
                    <a:pt x="1435" y="5045"/>
                    <a:pt x="1644" y="4967"/>
                    <a:pt x="1832" y="4781"/>
                  </a:cubicBezTo>
                  <a:cubicBezTo>
                    <a:pt x="2563" y="4039"/>
                    <a:pt x="3562" y="3610"/>
                    <a:pt x="4610" y="3610"/>
                  </a:cubicBezTo>
                  <a:cubicBezTo>
                    <a:pt x="4625" y="3610"/>
                    <a:pt x="4639" y="3610"/>
                    <a:pt x="4653" y="3610"/>
                  </a:cubicBezTo>
                  <a:lnTo>
                    <a:pt x="4665" y="3610"/>
                  </a:lnTo>
                  <a:cubicBezTo>
                    <a:pt x="5502" y="3610"/>
                    <a:pt x="6327" y="3861"/>
                    <a:pt x="7008" y="4351"/>
                  </a:cubicBezTo>
                  <a:cubicBezTo>
                    <a:pt x="6375" y="5439"/>
                    <a:pt x="5980" y="6658"/>
                    <a:pt x="5873" y="7901"/>
                  </a:cubicBezTo>
                  <a:cubicBezTo>
                    <a:pt x="3064" y="8320"/>
                    <a:pt x="984" y="10722"/>
                    <a:pt x="984" y="13555"/>
                  </a:cubicBezTo>
                  <a:cubicBezTo>
                    <a:pt x="984" y="14034"/>
                    <a:pt x="1354" y="14416"/>
                    <a:pt x="1832" y="14416"/>
                  </a:cubicBezTo>
                  <a:cubicBezTo>
                    <a:pt x="2299" y="14416"/>
                    <a:pt x="2681" y="14034"/>
                    <a:pt x="2681" y="13555"/>
                  </a:cubicBezTo>
                  <a:cubicBezTo>
                    <a:pt x="2681" y="11655"/>
                    <a:pt x="4020" y="10017"/>
                    <a:pt x="5885" y="9635"/>
                  </a:cubicBezTo>
                  <a:cubicBezTo>
                    <a:pt x="6016" y="10806"/>
                    <a:pt x="6375" y="11930"/>
                    <a:pt x="6949" y="12958"/>
                  </a:cubicBezTo>
                  <a:cubicBezTo>
                    <a:pt x="5084" y="15229"/>
                    <a:pt x="5239" y="18540"/>
                    <a:pt x="7319" y="20620"/>
                  </a:cubicBezTo>
                  <a:cubicBezTo>
                    <a:pt x="7502" y="20792"/>
                    <a:pt x="7705" y="20865"/>
                    <a:pt x="7898" y="20865"/>
                  </a:cubicBezTo>
                  <a:cubicBezTo>
                    <a:pt x="8551" y="20865"/>
                    <a:pt x="9107" y="20039"/>
                    <a:pt x="8526" y="19413"/>
                  </a:cubicBezTo>
                  <a:cubicBezTo>
                    <a:pt x="7200" y="18086"/>
                    <a:pt x="6972" y="16006"/>
                    <a:pt x="7988" y="14428"/>
                  </a:cubicBezTo>
                  <a:lnTo>
                    <a:pt x="7988" y="14428"/>
                  </a:lnTo>
                  <a:cubicBezTo>
                    <a:pt x="9638" y="16317"/>
                    <a:pt x="12029" y="17404"/>
                    <a:pt x="14527" y="17404"/>
                  </a:cubicBezTo>
                  <a:cubicBezTo>
                    <a:pt x="15005" y="17404"/>
                    <a:pt x="15388" y="17022"/>
                    <a:pt x="15388" y="16544"/>
                  </a:cubicBezTo>
                  <a:cubicBezTo>
                    <a:pt x="15388" y="16078"/>
                    <a:pt x="15005" y="15695"/>
                    <a:pt x="14527" y="15695"/>
                  </a:cubicBezTo>
                  <a:cubicBezTo>
                    <a:pt x="10104" y="15695"/>
                    <a:pt x="6793" y="11643"/>
                    <a:pt x="7678" y="7304"/>
                  </a:cubicBezTo>
                  <a:lnTo>
                    <a:pt x="7678" y="7304"/>
                  </a:lnTo>
                  <a:cubicBezTo>
                    <a:pt x="9889" y="7316"/>
                    <a:pt x="11670" y="9097"/>
                    <a:pt x="11682" y="11308"/>
                  </a:cubicBezTo>
                  <a:cubicBezTo>
                    <a:pt x="11682" y="11786"/>
                    <a:pt x="12065" y="12169"/>
                    <a:pt x="12531" y="12169"/>
                  </a:cubicBezTo>
                  <a:cubicBezTo>
                    <a:pt x="12997" y="12169"/>
                    <a:pt x="13380" y="11786"/>
                    <a:pt x="13380" y="11308"/>
                  </a:cubicBezTo>
                  <a:cubicBezTo>
                    <a:pt x="13380" y="8379"/>
                    <a:pt x="11168" y="5929"/>
                    <a:pt x="8251" y="5630"/>
                  </a:cubicBezTo>
                  <a:cubicBezTo>
                    <a:pt x="9423" y="3239"/>
                    <a:pt x="11861" y="1709"/>
                    <a:pt x="14527" y="1709"/>
                  </a:cubicBezTo>
                  <a:cubicBezTo>
                    <a:pt x="14993" y="1709"/>
                    <a:pt x="15376" y="1327"/>
                    <a:pt x="15376" y="861"/>
                  </a:cubicBezTo>
                  <a:cubicBezTo>
                    <a:pt x="15376" y="383"/>
                    <a:pt x="14993" y="0"/>
                    <a:pt x="14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5790550" y="3316200"/>
              <a:ext cx="374175" cy="792725"/>
            </a:xfrm>
            <a:custGeom>
              <a:avLst/>
              <a:gdLst/>
              <a:ahLst/>
              <a:cxnLst/>
              <a:rect l="l" t="t" r="r" b="b"/>
              <a:pathLst>
                <a:path w="14967" h="31709" extrusionOk="0">
                  <a:moveTo>
                    <a:pt x="10842" y="0"/>
                  </a:moveTo>
                  <a:cubicBezTo>
                    <a:pt x="4853" y="0"/>
                    <a:pt x="0" y="4853"/>
                    <a:pt x="0" y="10830"/>
                  </a:cubicBezTo>
                  <a:lnTo>
                    <a:pt x="0" y="21337"/>
                  </a:lnTo>
                  <a:cubicBezTo>
                    <a:pt x="0" y="27172"/>
                    <a:pt x="4771" y="31708"/>
                    <a:pt x="10351" y="31708"/>
                  </a:cubicBezTo>
                  <a:cubicBezTo>
                    <a:pt x="11035" y="31708"/>
                    <a:pt x="11731" y="31640"/>
                    <a:pt x="12432" y="31498"/>
                  </a:cubicBezTo>
                  <a:cubicBezTo>
                    <a:pt x="7603" y="30518"/>
                    <a:pt x="4124" y="26274"/>
                    <a:pt x="4124" y="21337"/>
                  </a:cubicBezTo>
                  <a:lnTo>
                    <a:pt x="4124" y="10830"/>
                  </a:lnTo>
                  <a:cubicBezTo>
                    <a:pt x="4124" y="4853"/>
                    <a:pt x="8977" y="0"/>
                    <a:pt x="14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6203550" y="2850300"/>
              <a:ext cx="427650" cy="723825"/>
            </a:xfrm>
            <a:custGeom>
              <a:avLst/>
              <a:gdLst/>
              <a:ahLst/>
              <a:cxnLst/>
              <a:rect l="l" t="t" r="r" b="b"/>
              <a:pathLst>
                <a:path w="17106" h="28953" extrusionOk="0">
                  <a:moveTo>
                    <a:pt x="6096" y="1"/>
                  </a:moveTo>
                  <a:lnTo>
                    <a:pt x="6096" y="10436"/>
                  </a:lnTo>
                  <a:cubicBezTo>
                    <a:pt x="2486" y="11536"/>
                    <a:pt x="0" y="14859"/>
                    <a:pt x="0" y="18636"/>
                  </a:cubicBezTo>
                  <a:lnTo>
                    <a:pt x="0" y="26848"/>
                  </a:lnTo>
                  <a:cubicBezTo>
                    <a:pt x="36" y="27996"/>
                    <a:pt x="968" y="28904"/>
                    <a:pt x="2104" y="28904"/>
                  </a:cubicBezTo>
                  <a:cubicBezTo>
                    <a:pt x="3251" y="28904"/>
                    <a:pt x="4184" y="27996"/>
                    <a:pt x="4208" y="26848"/>
                  </a:cubicBezTo>
                  <a:lnTo>
                    <a:pt x="4208" y="18636"/>
                  </a:lnTo>
                  <a:cubicBezTo>
                    <a:pt x="4208" y="16234"/>
                    <a:pt x="6156" y="14297"/>
                    <a:pt x="8547" y="14297"/>
                  </a:cubicBezTo>
                  <a:cubicBezTo>
                    <a:pt x="10950" y="14297"/>
                    <a:pt x="12886" y="16234"/>
                    <a:pt x="12886" y="18636"/>
                  </a:cubicBezTo>
                  <a:lnTo>
                    <a:pt x="12886" y="26848"/>
                  </a:lnTo>
                  <a:cubicBezTo>
                    <a:pt x="12886" y="28020"/>
                    <a:pt x="13830" y="28952"/>
                    <a:pt x="15002" y="28952"/>
                  </a:cubicBezTo>
                  <a:cubicBezTo>
                    <a:pt x="16161" y="28952"/>
                    <a:pt x="17106" y="28020"/>
                    <a:pt x="17106" y="26848"/>
                  </a:cubicBezTo>
                  <a:lnTo>
                    <a:pt x="17106" y="18636"/>
                  </a:lnTo>
                  <a:cubicBezTo>
                    <a:pt x="17094" y="14859"/>
                    <a:pt x="14619" y="11524"/>
                    <a:pt x="11009" y="10448"/>
                  </a:cubicBezTo>
                  <a:lnTo>
                    <a:pt x="11009" y="10436"/>
                  </a:lnTo>
                  <a:lnTo>
                    <a:pt x="110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6203550" y="2850300"/>
              <a:ext cx="193650" cy="724125"/>
            </a:xfrm>
            <a:custGeom>
              <a:avLst/>
              <a:gdLst/>
              <a:ahLst/>
              <a:cxnLst/>
              <a:rect l="l" t="t" r="r" b="b"/>
              <a:pathLst>
                <a:path w="7746" h="28965" extrusionOk="0">
                  <a:moveTo>
                    <a:pt x="6096" y="1"/>
                  </a:moveTo>
                  <a:lnTo>
                    <a:pt x="6096" y="10436"/>
                  </a:lnTo>
                  <a:cubicBezTo>
                    <a:pt x="2486" y="11536"/>
                    <a:pt x="12" y="14859"/>
                    <a:pt x="0" y="18636"/>
                  </a:cubicBezTo>
                  <a:lnTo>
                    <a:pt x="0" y="26848"/>
                  </a:lnTo>
                  <a:cubicBezTo>
                    <a:pt x="0" y="28069"/>
                    <a:pt x="997" y="28965"/>
                    <a:pt x="2108" y="28965"/>
                  </a:cubicBezTo>
                  <a:cubicBezTo>
                    <a:pt x="2379" y="28965"/>
                    <a:pt x="2657" y="28912"/>
                    <a:pt x="2929" y="28797"/>
                  </a:cubicBezTo>
                  <a:cubicBezTo>
                    <a:pt x="2152" y="28462"/>
                    <a:pt x="1650" y="27697"/>
                    <a:pt x="1650" y="26848"/>
                  </a:cubicBezTo>
                  <a:lnTo>
                    <a:pt x="1650" y="18636"/>
                  </a:lnTo>
                  <a:cubicBezTo>
                    <a:pt x="1650" y="14859"/>
                    <a:pt x="4124" y="11524"/>
                    <a:pt x="7746" y="10448"/>
                  </a:cubicBezTo>
                  <a:lnTo>
                    <a:pt x="77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6437825" y="3207750"/>
              <a:ext cx="161100" cy="366650"/>
            </a:xfrm>
            <a:custGeom>
              <a:avLst/>
              <a:gdLst/>
              <a:ahLst/>
              <a:cxnLst/>
              <a:rect l="l" t="t" r="r" b="b"/>
              <a:pathLst>
                <a:path w="6444" h="14666" extrusionOk="0">
                  <a:moveTo>
                    <a:pt x="843" y="0"/>
                  </a:moveTo>
                  <a:cubicBezTo>
                    <a:pt x="566" y="0"/>
                    <a:pt x="285" y="27"/>
                    <a:pt x="1" y="83"/>
                  </a:cubicBezTo>
                  <a:cubicBezTo>
                    <a:pt x="2045" y="477"/>
                    <a:pt x="3515" y="2258"/>
                    <a:pt x="3515" y="4338"/>
                  </a:cubicBezTo>
                  <a:lnTo>
                    <a:pt x="3515" y="12550"/>
                  </a:lnTo>
                  <a:cubicBezTo>
                    <a:pt x="3515" y="13763"/>
                    <a:pt x="4515" y="14666"/>
                    <a:pt x="5628" y="14666"/>
                  </a:cubicBezTo>
                  <a:cubicBezTo>
                    <a:pt x="5897" y="14666"/>
                    <a:pt x="6174" y="14613"/>
                    <a:pt x="6444" y="14499"/>
                  </a:cubicBezTo>
                  <a:cubicBezTo>
                    <a:pt x="5667" y="14164"/>
                    <a:pt x="5165" y="13399"/>
                    <a:pt x="5165" y="12550"/>
                  </a:cubicBezTo>
                  <a:lnTo>
                    <a:pt x="5165" y="4338"/>
                  </a:lnTo>
                  <a:cubicBezTo>
                    <a:pt x="5165" y="1902"/>
                    <a:pt x="3178" y="0"/>
                    <a:pt x="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6328750" y="3061575"/>
              <a:ext cx="170375" cy="42775"/>
            </a:xfrm>
            <a:custGeom>
              <a:avLst/>
              <a:gdLst/>
              <a:ahLst/>
              <a:cxnLst/>
              <a:rect l="l" t="t" r="r" b="b"/>
              <a:pathLst>
                <a:path w="6815" h="1711" extrusionOk="0">
                  <a:moveTo>
                    <a:pt x="1088" y="1"/>
                  </a:moveTo>
                  <a:cubicBezTo>
                    <a:pt x="1" y="49"/>
                    <a:pt x="1" y="1662"/>
                    <a:pt x="1088" y="1710"/>
                  </a:cubicBezTo>
                  <a:lnTo>
                    <a:pt x="6001" y="1710"/>
                  </a:lnTo>
                  <a:cubicBezTo>
                    <a:pt x="6456" y="1686"/>
                    <a:pt x="6814" y="1316"/>
                    <a:pt x="6814" y="849"/>
                  </a:cubicBezTo>
                  <a:cubicBezTo>
                    <a:pt x="6814" y="395"/>
                    <a:pt x="6456" y="25"/>
                    <a:pt x="6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6334725" y="2976700"/>
              <a:ext cx="165300" cy="42775"/>
            </a:xfrm>
            <a:custGeom>
              <a:avLst/>
              <a:gdLst/>
              <a:ahLst/>
              <a:cxnLst/>
              <a:rect l="l" t="t" r="r" b="b"/>
              <a:pathLst>
                <a:path w="6612" h="1711" extrusionOk="0">
                  <a:moveTo>
                    <a:pt x="849" y="1"/>
                  </a:moveTo>
                  <a:cubicBezTo>
                    <a:pt x="383" y="1"/>
                    <a:pt x="1" y="383"/>
                    <a:pt x="1" y="862"/>
                  </a:cubicBezTo>
                  <a:cubicBezTo>
                    <a:pt x="1" y="1328"/>
                    <a:pt x="383" y="1710"/>
                    <a:pt x="849" y="1710"/>
                  </a:cubicBezTo>
                  <a:lnTo>
                    <a:pt x="5762" y="1710"/>
                  </a:lnTo>
                  <a:cubicBezTo>
                    <a:pt x="6229" y="1710"/>
                    <a:pt x="6611" y="1328"/>
                    <a:pt x="6611" y="862"/>
                  </a:cubicBezTo>
                  <a:cubicBezTo>
                    <a:pt x="6611" y="383"/>
                    <a:pt x="6229" y="1"/>
                    <a:pt x="5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6334725" y="2892150"/>
              <a:ext cx="165300" cy="42450"/>
            </a:xfrm>
            <a:custGeom>
              <a:avLst/>
              <a:gdLst/>
              <a:ahLst/>
              <a:cxnLst/>
              <a:rect l="l" t="t" r="r" b="b"/>
              <a:pathLst>
                <a:path w="6612" h="1698" extrusionOk="0">
                  <a:moveTo>
                    <a:pt x="849" y="0"/>
                  </a:moveTo>
                  <a:cubicBezTo>
                    <a:pt x="383" y="0"/>
                    <a:pt x="1" y="371"/>
                    <a:pt x="1" y="849"/>
                  </a:cubicBezTo>
                  <a:cubicBezTo>
                    <a:pt x="1" y="1315"/>
                    <a:pt x="383" y="1698"/>
                    <a:pt x="849" y="1698"/>
                  </a:cubicBezTo>
                  <a:lnTo>
                    <a:pt x="5762" y="1698"/>
                  </a:lnTo>
                  <a:cubicBezTo>
                    <a:pt x="6229" y="1698"/>
                    <a:pt x="6611" y="1315"/>
                    <a:pt x="6611" y="849"/>
                  </a:cubicBezTo>
                  <a:cubicBezTo>
                    <a:pt x="6611" y="371"/>
                    <a:pt x="6229" y="0"/>
                    <a:pt x="5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6704400" y="2979700"/>
              <a:ext cx="499075" cy="480125"/>
            </a:xfrm>
            <a:custGeom>
              <a:avLst/>
              <a:gdLst/>
              <a:ahLst/>
              <a:cxnLst/>
              <a:rect l="l" t="t" r="r" b="b"/>
              <a:pathLst>
                <a:path w="19963" h="19205" extrusionOk="0">
                  <a:moveTo>
                    <a:pt x="10364" y="1"/>
                  </a:moveTo>
                  <a:cubicBezTo>
                    <a:pt x="6479" y="1"/>
                    <a:pt x="2977" y="2331"/>
                    <a:pt x="1494" y="5929"/>
                  </a:cubicBezTo>
                  <a:cubicBezTo>
                    <a:pt x="0" y="9516"/>
                    <a:pt x="825" y="13639"/>
                    <a:pt x="3574" y="16389"/>
                  </a:cubicBezTo>
                  <a:cubicBezTo>
                    <a:pt x="5412" y="18227"/>
                    <a:pt x="7864" y="19205"/>
                    <a:pt x="10360" y="19205"/>
                  </a:cubicBezTo>
                  <a:cubicBezTo>
                    <a:pt x="11597" y="19205"/>
                    <a:pt x="12845" y="18964"/>
                    <a:pt x="14034" y="18469"/>
                  </a:cubicBezTo>
                  <a:cubicBezTo>
                    <a:pt x="17632" y="16986"/>
                    <a:pt x="19963" y="13484"/>
                    <a:pt x="19963" y="9599"/>
                  </a:cubicBezTo>
                  <a:cubicBezTo>
                    <a:pt x="19963" y="4292"/>
                    <a:pt x="15671" y="1"/>
                    <a:pt x="10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6681375" y="2958175"/>
              <a:ext cx="543625" cy="523000"/>
            </a:xfrm>
            <a:custGeom>
              <a:avLst/>
              <a:gdLst/>
              <a:ahLst/>
              <a:cxnLst/>
              <a:rect l="l" t="t" r="r" b="b"/>
              <a:pathLst>
                <a:path w="21745" h="20920" extrusionOk="0">
                  <a:moveTo>
                    <a:pt x="11285" y="1710"/>
                  </a:moveTo>
                  <a:cubicBezTo>
                    <a:pt x="16114" y="1710"/>
                    <a:pt x="20023" y="5631"/>
                    <a:pt x="20035" y="10460"/>
                  </a:cubicBezTo>
                  <a:cubicBezTo>
                    <a:pt x="20035" y="13998"/>
                    <a:pt x="17895" y="17190"/>
                    <a:pt x="14632" y="18541"/>
                  </a:cubicBezTo>
                  <a:cubicBezTo>
                    <a:pt x="13546" y="18993"/>
                    <a:pt x="12406" y="19212"/>
                    <a:pt x="11275" y="19212"/>
                  </a:cubicBezTo>
                  <a:cubicBezTo>
                    <a:pt x="8998" y="19212"/>
                    <a:pt x="6763" y="18322"/>
                    <a:pt x="5093" y="16652"/>
                  </a:cubicBezTo>
                  <a:cubicBezTo>
                    <a:pt x="2595" y="14142"/>
                    <a:pt x="1842" y="10377"/>
                    <a:pt x="3192" y="7113"/>
                  </a:cubicBezTo>
                  <a:cubicBezTo>
                    <a:pt x="4555" y="3838"/>
                    <a:pt x="7747" y="1710"/>
                    <a:pt x="11285" y="1710"/>
                  </a:cubicBezTo>
                  <a:close/>
                  <a:moveTo>
                    <a:pt x="11280" y="1"/>
                  </a:moveTo>
                  <a:cubicBezTo>
                    <a:pt x="8558" y="1"/>
                    <a:pt x="5883" y="1064"/>
                    <a:pt x="3886" y="3061"/>
                  </a:cubicBezTo>
                  <a:cubicBezTo>
                    <a:pt x="897" y="6061"/>
                    <a:pt x="1" y="10556"/>
                    <a:pt x="1615" y="14465"/>
                  </a:cubicBezTo>
                  <a:cubicBezTo>
                    <a:pt x="3240" y="18373"/>
                    <a:pt x="7053" y="20920"/>
                    <a:pt x="11285" y="20920"/>
                  </a:cubicBezTo>
                  <a:cubicBezTo>
                    <a:pt x="17059" y="20920"/>
                    <a:pt x="21732" y="16234"/>
                    <a:pt x="21744" y="10460"/>
                  </a:cubicBezTo>
                  <a:cubicBezTo>
                    <a:pt x="21744" y="6229"/>
                    <a:pt x="19198" y="2415"/>
                    <a:pt x="15289" y="802"/>
                  </a:cubicBezTo>
                  <a:cubicBezTo>
                    <a:pt x="13993" y="263"/>
                    <a:pt x="12631" y="1"/>
                    <a:pt x="11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6897150" y="3061275"/>
              <a:ext cx="68150" cy="144675"/>
            </a:xfrm>
            <a:custGeom>
              <a:avLst/>
              <a:gdLst/>
              <a:ahLst/>
              <a:cxnLst/>
              <a:rect l="l" t="t" r="r" b="b"/>
              <a:pathLst>
                <a:path w="2726" h="5787" extrusionOk="0">
                  <a:moveTo>
                    <a:pt x="1363" y="1"/>
                  </a:moveTo>
                  <a:cubicBezTo>
                    <a:pt x="610" y="1"/>
                    <a:pt x="0" y="610"/>
                    <a:pt x="0" y="1364"/>
                  </a:cubicBezTo>
                  <a:lnTo>
                    <a:pt x="0" y="4424"/>
                  </a:lnTo>
                  <a:cubicBezTo>
                    <a:pt x="0" y="5177"/>
                    <a:pt x="610" y="5786"/>
                    <a:pt x="1363" y="5786"/>
                  </a:cubicBezTo>
                  <a:cubicBezTo>
                    <a:pt x="2104" y="5786"/>
                    <a:pt x="2714" y="5177"/>
                    <a:pt x="2726" y="4424"/>
                  </a:cubicBezTo>
                  <a:lnTo>
                    <a:pt x="2726" y="1364"/>
                  </a:lnTo>
                  <a:cubicBezTo>
                    <a:pt x="2726" y="610"/>
                    <a:pt x="2104" y="1"/>
                    <a:pt x="13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6985600" y="3195775"/>
              <a:ext cx="146150" cy="102375"/>
            </a:xfrm>
            <a:custGeom>
              <a:avLst/>
              <a:gdLst/>
              <a:ahLst/>
              <a:cxnLst/>
              <a:rect l="l" t="t" r="r" b="b"/>
              <a:pathLst>
                <a:path w="5846" h="4095" extrusionOk="0">
                  <a:moveTo>
                    <a:pt x="4292" y="1"/>
                  </a:moveTo>
                  <a:cubicBezTo>
                    <a:pt x="4087" y="1"/>
                    <a:pt x="3879" y="47"/>
                    <a:pt x="3682" y="143"/>
                  </a:cubicBezTo>
                  <a:lnTo>
                    <a:pt x="945" y="1518"/>
                  </a:lnTo>
                  <a:cubicBezTo>
                    <a:pt x="276" y="1853"/>
                    <a:pt x="1" y="2678"/>
                    <a:pt x="335" y="3347"/>
                  </a:cubicBezTo>
                  <a:cubicBezTo>
                    <a:pt x="571" y="3819"/>
                    <a:pt x="1051" y="4095"/>
                    <a:pt x="1548" y="4095"/>
                  </a:cubicBezTo>
                  <a:cubicBezTo>
                    <a:pt x="1756" y="4095"/>
                    <a:pt x="1967" y="4047"/>
                    <a:pt x="2164" y="3945"/>
                  </a:cubicBezTo>
                  <a:lnTo>
                    <a:pt x="4902" y="2582"/>
                  </a:lnTo>
                  <a:cubicBezTo>
                    <a:pt x="5583" y="2247"/>
                    <a:pt x="5846" y="1422"/>
                    <a:pt x="5511" y="753"/>
                  </a:cubicBezTo>
                  <a:cubicBezTo>
                    <a:pt x="5273" y="277"/>
                    <a:pt x="4794" y="1"/>
                    <a:pt x="42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6801225" y="3260900"/>
              <a:ext cx="138675" cy="110350"/>
            </a:xfrm>
            <a:custGeom>
              <a:avLst/>
              <a:gdLst/>
              <a:ahLst/>
              <a:cxnLst/>
              <a:rect l="l" t="t" r="r" b="b"/>
              <a:pathLst>
                <a:path w="5547" h="4414" extrusionOk="0">
                  <a:moveTo>
                    <a:pt x="1554" y="0"/>
                  </a:moveTo>
                  <a:cubicBezTo>
                    <a:pt x="1119" y="0"/>
                    <a:pt x="691" y="211"/>
                    <a:pt x="431" y="598"/>
                  </a:cubicBezTo>
                  <a:lnTo>
                    <a:pt x="431" y="587"/>
                  </a:lnTo>
                  <a:lnTo>
                    <a:pt x="431" y="587"/>
                  </a:lnTo>
                  <a:cubicBezTo>
                    <a:pt x="0" y="1208"/>
                    <a:pt x="156" y="2057"/>
                    <a:pt x="777" y="2487"/>
                  </a:cubicBezTo>
                  <a:lnTo>
                    <a:pt x="3311" y="4208"/>
                  </a:lnTo>
                  <a:cubicBezTo>
                    <a:pt x="3532" y="4347"/>
                    <a:pt x="3779" y="4413"/>
                    <a:pt x="4025" y="4413"/>
                  </a:cubicBezTo>
                  <a:cubicBezTo>
                    <a:pt x="4456" y="4413"/>
                    <a:pt x="4881" y="4207"/>
                    <a:pt x="5140" y="3826"/>
                  </a:cubicBezTo>
                  <a:cubicBezTo>
                    <a:pt x="5547" y="3228"/>
                    <a:pt x="5415" y="2415"/>
                    <a:pt x="4841" y="1973"/>
                  </a:cubicBezTo>
                  <a:lnTo>
                    <a:pt x="2319" y="240"/>
                  </a:lnTo>
                  <a:cubicBezTo>
                    <a:pt x="2085" y="78"/>
                    <a:pt x="1818" y="0"/>
                    <a:pt x="1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17"/>
          <p:cNvGrpSpPr/>
          <p:nvPr/>
        </p:nvGrpSpPr>
        <p:grpSpPr>
          <a:xfrm>
            <a:off x="8094052" y="4208327"/>
            <a:ext cx="491195" cy="496893"/>
            <a:chOff x="5952525" y="1279300"/>
            <a:chExt cx="1418000" cy="1434450"/>
          </a:xfrm>
        </p:grpSpPr>
        <p:sp>
          <p:nvSpPr>
            <p:cNvPr id="344" name="Google Shape;344;p17"/>
            <p:cNvSpPr/>
            <p:nvPr/>
          </p:nvSpPr>
          <p:spPr>
            <a:xfrm>
              <a:off x="6268400" y="1874600"/>
              <a:ext cx="1102125" cy="230725"/>
            </a:xfrm>
            <a:custGeom>
              <a:avLst/>
              <a:gdLst/>
              <a:ahLst/>
              <a:cxnLst/>
              <a:rect l="l" t="t" r="r" b="b"/>
              <a:pathLst>
                <a:path w="44085" h="9229" extrusionOk="0">
                  <a:moveTo>
                    <a:pt x="4530" y="0"/>
                  </a:moveTo>
                  <a:cubicBezTo>
                    <a:pt x="2008" y="36"/>
                    <a:pt x="0" y="2092"/>
                    <a:pt x="0" y="4614"/>
                  </a:cubicBezTo>
                  <a:cubicBezTo>
                    <a:pt x="0" y="7125"/>
                    <a:pt x="2008" y="9181"/>
                    <a:pt x="4530" y="9228"/>
                  </a:cubicBezTo>
                  <a:lnTo>
                    <a:pt x="39554" y="9228"/>
                  </a:lnTo>
                  <a:cubicBezTo>
                    <a:pt x="42065" y="9181"/>
                    <a:pt x="44085" y="7125"/>
                    <a:pt x="44085" y="4614"/>
                  </a:cubicBezTo>
                  <a:cubicBezTo>
                    <a:pt x="44085" y="2092"/>
                    <a:pt x="42065" y="36"/>
                    <a:pt x="39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6440225" y="1431125"/>
              <a:ext cx="758175" cy="1110200"/>
            </a:xfrm>
            <a:custGeom>
              <a:avLst/>
              <a:gdLst/>
              <a:ahLst/>
              <a:cxnLst/>
              <a:rect l="l" t="t" r="r" b="b"/>
              <a:pathLst>
                <a:path w="30327" h="44408" extrusionOk="0">
                  <a:moveTo>
                    <a:pt x="15157" y="0"/>
                  </a:moveTo>
                  <a:cubicBezTo>
                    <a:pt x="6898" y="0"/>
                    <a:pt x="156" y="6611"/>
                    <a:pt x="0" y="14870"/>
                  </a:cubicBezTo>
                  <a:lnTo>
                    <a:pt x="0" y="29239"/>
                  </a:lnTo>
                  <a:cubicBezTo>
                    <a:pt x="0" y="37618"/>
                    <a:pt x="6790" y="44408"/>
                    <a:pt x="15169" y="44408"/>
                  </a:cubicBezTo>
                  <a:cubicBezTo>
                    <a:pt x="23537" y="44408"/>
                    <a:pt x="30327" y="37618"/>
                    <a:pt x="30327" y="29239"/>
                  </a:cubicBezTo>
                  <a:lnTo>
                    <a:pt x="30327" y="14870"/>
                  </a:lnTo>
                  <a:cubicBezTo>
                    <a:pt x="30159" y="6611"/>
                    <a:pt x="23417" y="0"/>
                    <a:pt x="15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6440225" y="1423375"/>
              <a:ext cx="476375" cy="1118225"/>
            </a:xfrm>
            <a:custGeom>
              <a:avLst/>
              <a:gdLst/>
              <a:ahLst/>
              <a:cxnLst/>
              <a:rect l="l" t="t" r="r" b="b"/>
              <a:pathLst>
                <a:path w="19055" h="44729" extrusionOk="0">
                  <a:moveTo>
                    <a:pt x="15144" y="1"/>
                  </a:moveTo>
                  <a:cubicBezTo>
                    <a:pt x="7030" y="1"/>
                    <a:pt x="0" y="6584"/>
                    <a:pt x="0" y="15180"/>
                  </a:cubicBezTo>
                  <a:lnTo>
                    <a:pt x="0" y="29549"/>
                  </a:lnTo>
                  <a:cubicBezTo>
                    <a:pt x="0" y="38145"/>
                    <a:pt x="7030" y="44728"/>
                    <a:pt x="15144" y="44728"/>
                  </a:cubicBezTo>
                  <a:cubicBezTo>
                    <a:pt x="16428" y="44728"/>
                    <a:pt x="17739" y="44564"/>
                    <a:pt x="19054" y="44216"/>
                  </a:cubicBezTo>
                  <a:cubicBezTo>
                    <a:pt x="12408" y="42446"/>
                    <a:pt x="7782" y="36434"/>
                    <a:pt x="7782" y="29549"/>
                  </a:cubicBezTo>
                  <a:lnTo>
                    <a:pt x="7782" y="15180"/>
                  </a:lnTo>
                  <a:cubicBezTo>
                    <a:pt x="7782" y="8307"/>
                    <a:pt x="12408" y="2283"/>
                    <a:pt x="19054" y="513"/>
                  </a:cubicBezTo>
                  <a:cubicBezTo>
                    <a:pt x="17739" y="166"/>
                    <a:pt x="16428" y="1"/>
                    <a:pt x="15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6311425" y="1349225"/>
              <a:ext cx="399275" cy="367600"/>
            </a:xfrm>
            <a:custGeom>
              <a:avLst/>
              <a:gdLst/>
              <a:ahLst/>
              <a:cxnLst/>
              <a:rect l="l" t="t" r="r" b="b"/>
              <a:pathLst>
                <a:path w="15971" h="14704" extrusionOk="0">
                  <a:moveTo>
                    <a:pt x="7316" y="1"/>
                  </a:moveTo>
                  <a:cubicBezTo>
                    <a:pt x="3276" y="1"/>
                    <a:pt x="0" y="3276"/>
                    <a:pt x="0" y="7317"/>
                  </a:cubicBezTo>
                  <a:lnTo>
                    <a:pt x="0" y="7376"/>
                  </a:lnTo>
                  <a:cubicBezTo>
                    <a:pt x="0" y="11429"/>
                    <a:pt x="3276" y="14704"/>
                    <a:pt x="7316" y="14704"/>
                  </a:cubicBezTo>
                  <a:lnTo>
                    <a:pt x="8655" y="14704"/>
                  </a:lnTo>
                  <a:cubicBezTo>
                    <a:pt x="12695" y="14704"/>
                    <a:pt x="15970" y="11429"/>
                    <a:pt x="15970" y="7376"/>
                  </a:cubicBezTo>
                  <a:lnTo>
                    <a:pt x="15970" y="7329"/>
                  </a:lnTo>
                  <a:cubicBezTo>
                    <a:pt x="15970" y="3276"/>
                    <a:pt x="12695" y="1"/>
                    <a:pt x="8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6311425" y="1349225"/>
              <a:ext cx="265100" cy="367300"/>
            </a:xfrm>
            <a:custGeom>
              <a:avLst/>
              <a:gdLst/>
              <a:ahLst/>
              <a:cxnLst/>
              <a:rect l="l" t="t" r="r" b="b"/>
              <a:pathLst>
                <a:path w="10604" h="14692" extrusionOk="0">
                  <a:moveTo>
                    <a:pt x="7316" y="1"/>
                  </a:moveTo>
                  <a:cubicBezTo>
                    <a:pt x="3276" y="1"/>
                    <a:pt x="0" y="3276"/>
                    <a:pt x="0" y="7317"/>
                  </a:cubicBezTo>
                  <a:lnTo>
                    <a:pt x="0" y="7376"/>
                  </a:lnTo>
                  <a:cubicBezTo>
                    <a:pt x="0" y="11417"/>
                    <a:pt x="3276" y="14692"/>
                    <a:pt x="7316" y="14692"/>
                  </a:cubicBezTo>
                  <a:lnTo>
                    <a:pt x="8655" y="14692"/>
                  </a:lnTo>
                  <a:cubicBezTo>
                    <a:pt x="9312" y="14692"/>
                    <a:pt x="9970" y="14608"/>
                    <a:pt x="10603" y="14429"/>
                  </a:cubicBezTo>
                  <a:cubicBezTo>
                    <a:pt x="7435" y="13556"/>
                    <a:pt x="5236" y="10664"/>
                    <a:pt x="5236" y="7376"/>
                  </a:cubicBezTo>
                  <a:lnTo>
                    <a:pt x="5236" y="7317"/>
                  </a:lnTo>
                  <a:cubicBezTo>
                    <a:pt x="5236" y="4029"/>
                    <a:pt x="7435" y="1137"/>
                    <a:pt x="10603" y="264"/>
                  </a:cubicBezTo>
                  <a:cubicBezTo>
                    <a:pt x="9970" y="85"/>
                    <a:pt x="9312" y="1"/>
                    <a:pt x="8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6673625" y="1279300"/>
              <a:ext cx="696000" cy="462625"/>
            </a:xfrm>
            <a:custGeom>
              <a:avLst/>
              <a:gdLst/>
              <a:ahLst/>
              <a:cxnLst/>
              <a:rect l="l" t="t" r="r" b="b"/>
              <a:pathLst>
                <a:path w="27840" h="18505" extrusionOk="0">
                  <a:moveTo>
                    <a:pt x="7818" y="1"/>
                  </a:moveTo>
                  <a:cubicBezTo>
                    <a:pt x="3467" y="1"/>
                    <a:pt x="0" y="3635"/>
                    <a:pt x="215" y="7986"/>
                  </a:cubicBezTo>
                  <a:cubicBezTo>
                    <a:pt x="215" y="13795"/>
                    <a:pt x="4925" y="18505"/>
                    <a:pt x="10734" y="18505"/>
                  </a:cubicBezTo>
                  <a:cubicBezTo>
                    <a:pt x="20178" y="18505"/>
                    <a:pt x="27840" y="10843"/>
                    <a:pt x="27840" y="1399"/>
                  </a:cubicBezTo>
                  <a:lnTo>
                    <a:pt x="278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6673625" y="1279300"/>
              <a:ext cx="353550" cy="462625"/>
            </a:xfrm>
            <a:custGeom>
              <a:avLst/>
              <a:gdLst/>
              <a:ahLst/>
              <a:cxnLst/>
              <a:rect l="l" t="t" r="r" b="b"/>
              <a:pathLst>
                <a:path w="14142" h="18505" extrusionOk="0">
                  <a:moveTo>
                    <a:pt x="7818" y="1"/>
                  </a:moveTo>
                  <a:cubicBezTo>
                    <a:pt x="3467" y="1"/>
                    <a:pt x="0" y="3635"/>
                    <a:pt x="215" y="7986"/>
                  </a:cubicBezTo>
                  <a:cubicBezTo>
                    <a:pt x="215" y="13795"/>
                    <a:pt x="4925" y="18505"/>
                    <a:pt x="10734" y="18505"/>
                  </a:cubicBezTo>
                  <a:cubicBezTo>
                    <a:pt x="11882" y="18505"/>
                    <a:pt x="13017" y="18397"/>
                    <a:pt x="14141" y="18170"/>
                  </a:cubicBezTo>
                  <a:lnTo>
                    <a:pt x="14141" y="18158"/>
                  </a:lnTo>
                  <a:cubicBezTo>
                    <a:pt x="9515" y="16951"/>
                    <a:pt x="6300" y="12767"/>
                    <a:pt x="6300" y="7986"/>
                  </a:cubicBezTo>
                  <a:cubicBezTo>
                    <a:pt x="6084" y="3635"/>
                    <a:pt x="9551" y="1"/>
                    <a:pt x="13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6744150" y="2099325"/>
              <a:ext cx="161675" cy="230725"/>
            </a:xfrm>
            <a:custGeom>
              <a:avLst/>
              <a:gdLst/>
              <a:ahLst/>
              <a:cxnLst/>
              <a:rect l="l" t="t" r="r" b="b"/>
              <a:pathLst>
                <a:path w="6467" h="9229" extrusionOk="0">
                  <a:moveTo>
                    <a:pt x="3228" y="0"/>
                  </a:moveTo>
                  <a:cubicBezTo>
                    <a:pt x="1446" y="0"/>
                    <a:pt x="0" y="1447"/>
                    <a:pt x="0" y="3228"/>
                  </a:cubicBezTo>
                  <a:lnTo>
                    <a:pt x="0" y="6001"/>
                  </a:lnTo>
                  <a:cubicBezTo>
                    <a:pt x="0" y="7782"/>
                    <a:pt x="1446" y="9229"/>
                    <a:pt x="3228" y="9229"/>
                  </a:cubicBezTo>
                  <a:cubicBezTo>
                    <a:pt x="5021" y="9229"/>
                    <a:pt x="6467" y="7782"/>
                    <a:pt x="6467" y="6001"/>
                  </a:cubicBezTo>
                  <a:lnTo>
                    <a:pt x="6467" y="3228"/>
                  </a:lnTo>
                  <a:cubicBezTo>
                    <a:pt x="6467" y="1447"/>
                    <a:pt x="5021" y="0"/>
                    <a:pt x="3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6722625" y="2077500"/>
              <a:ext cx="204725" cy="274375"/>
            </a:xfrm>
            <a:custGeom>
              <a:avLst/>
              <a:gdLst/>
              <a:ahLst/>
              <a:cxnLst/>
              <a:rect l="l" t="t" r="r" b="b"/>
              <a:pathLst>
                <a:path w="8189" h="10975" extrusionOk="0">
                  <a:moveTo>
                    <a:pt x="4089" y="1746"/>
                  </a:moveTo>
                  <a:cubicBezTo>
                    <a:pt x="5403" y="1746"/>
                    <a:pt x="6455" y="2798"/>
                    <a:pt x="6455" y="4101"/>
                  </a:cubicBezTo>
                  <a:lnTo>
                    <a:pt x="6455" y="6874"/>
                  </a:lnTo>
                  <a:cubicBezTo>
                    <a:pt x="6455" y="8177"/>
                    <a:pt x="5403" y="9241"/>
                    <a:pt x="4089" y="9241"/>
                  </a:cubicBezTo>
                  <a:cubicBezTo>
                    <a:pt x="2786" y="9241"/>
                    <a:pt x="1734" y="8177"/>
                    <a:pt x="1734" y="6874"/>
                  </a:cubicBezTo>
                  <a:lnTo>
                    <a:pt x="1734" y="4101"/>
                  </a:lnTo>
                  <a:cubicBezTo>
                    <a:pt x="1734" y="2798"/>
                    <a:pt x="2786" y="1746"/>
                    <a:pt x="4089" y="1746"/>
                  </a:cubicBezTo>
                  <a:close/>
                  <a:moveTo>
                    <a:pt x="4089" y="1"/>
                  </a:moveTo>
                  <a:cubicBezTo>
                    <a:pt x="1829" y="1"/>
                    <a:pt x="0" y="1842"/>
                    <a:pt x="0" y="4101"/>
                  </a:cubicBezTo>
                  <a:lnTo>
                    <a:pt x="0" y="6874"/>
                  </a:lnTo>
                  <a:cubicBezTo>
                    <a:pt x="0" y="9133"/>
                    <a:pt x="1829" y="10974"/>
                    <a:pt x="4089" y="10974"/>
                  </a:cubicBezTo>
                  <a:cubicBezTo>
                    <a:pt x="6360" y="10974"/>
                    <a:pt x="8189" y="9133"/>
                    <a:pt x="8189" y="6874"/>
                  </a:cubicBezTo>
                  <a:lnTo>
                    <a:pt x="8189" y="4101"/>
                  </a:lnTo>
                  <a:cubicBezTo>
                    <a:pt x="8189" y="1842"/>
                    <a:pt x="6360" y="1"/>
                    <a:pt x="4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6621350" y="1851375"/>
              <a:ext cx="145825" cy="185825"/>
            </a:xfrm>
            <a:custGeom>
              <a:avLst/>
              <a:gdLst/>
              <a:ahLst/>
              <a:cxnLst/>
              <a:rect l="l" t="t" r="r" b="b"/>
              <a:pathLst>
                <a:path w="5833" h="7433" extrusionOk="0">
                  <a:moveTo>
                    <a:pt x="1151" y="1"/>
                  </a:moveTo>
                  <a:cubicBezTo>
                    <a:pt x="845" y="1"/>
                    <a:pt x="546" y="158"/>
                    <a:pt x="394" y="439"/>
                  </a:cubicBezTo>
                  <a:cubicBezTo>
                    <a:pt x="155" y="870"/>
                    <a:pt x="310" y="1407"/>
                    <a:pt x="740" y="1635"/>
                  </a:cubicBezTo>
                  <a:lnTo>
                    <a:pt x="3394" y="3117"/>
                  </a:lnTo>
                  <a:lnTo>
                    <a:pt x="549" y="5950"/>
                  </a:lnTo>
                  <a:cubicBezTo>
                    <a:pt x="1" y="6498"/>
                    <a:pt x="392" y="7427"/>
                    <a:pt x="1165" y="7432"/>
                  </a:cubicBezTo>
                  <a:lnTo>
                    <a:pt x="1165" y="7432"/>
                  </a:lnTo>
                  <a:cubicBezTo>
                    <a:pt x="1401" y="7431"/>
                    <a:pt x="1614" y="7347"/>
                    <a:pt x="1780" y="7181"/>
                  </a:cubicBezTo>
                  <a:lnTo>
                    <a:pt x="5426" y="3535"/>
                  </a:lnTo>
                  <a:cubicBezTo>
                    <a:pt x="5833" y="3129"/>
                    <a:pt x="5737" y="2435"/>
                    <a:pt x="5235" y="2161"/>
                  </a:cubicBezTo>
                  <a:lnTo>
                    <a:pt x="1589" y="116"/>
                  </a:lnTo>
                  <a:cubicBezTo>
                    <a:pt x="1452" y="38"/>
                    <a:pt x="1301" y="1"/>
                    <a:pt x="1151" y="1"/>
                  </a:cubicBezTo>
                  <a:close/>
                  <a:moveTo>
                    <a:pt x="1165" y="7432"/>
                  </a:moveTo>
                  <a:lnTo>
                    <a:pt x="1165" y="7432"/>
                  </a:lnTo>
                  <a:cubicBezTo>
                    <a:pt x="1163" y="7432"/>
                    <a:pt x="1161" y="7432"/>
                    <a:pt x="1159" y="7432"/>
                  </a:cubicBezTo>
                  <a:lnTo>
                    <a:pt x="1171" y="7432"/>
                  </a:lnTo>
                  <a:cubicBezTo>
                    <a:pt x="1169" y="7432"/>
                    <a:pt x="1167" y="7432"/>
                    <a:pt x="1165" y="74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6871450" y="1851450"/>
              <a:ext cx="145775" cy="185750"/>
            </a:xfrm>
            <a:custGeom>
              <a:avLst/>
              <a:gdLst/>
              <a:ahLst/>
              <a:cxnLst/>
              <a:rect l="l" t="t" r="r" b="b"/>
              <a:pathLst>
                <a:path w="5831" h="7430" extrusionOk="0">
                  <a:moveTo>
                    <a:pt x="4668" y="1"/>
                  </a:moveTo>
                  <a:cubicBezTo>
                    <a:pt x="4524" y="1"/>
                    <a:pt x="4378" y="37"/>
                    <a:pt x="4244" y="113"/>
                  </a:cubicBezTo>
                  <a:lnTo>
                    <a:pt x="598" y="2158"/>
                  </a:lnTo>
                  <a:cubicBezTo>
                    <a:pt x="96" y="2432"/>
                    <a:pt x="0" y="3114"/>
                    <a:pt x="407" y="3520"/>
                  </a:cubicBezTo>
                  <a:lnTo>
                    <a:pt x="4065" y="7178"/>
                  </a:lnTo>
                  <a:cubicBezTo>
                    <a:pt x="4220" y="7345"/>
                    <a:pt x="4447" y="7429"/>
                    <a:pt x="4674" y="7429"/>
                  </a:cubicBezTo>
                  <a:cubicBezTo>
                    <a:pt x="4679" y="7429"/>
                    <a:pt x="4684" y="7429"/>
                    <a:pt x="4689" y="7429"/>
                  </a:cubicBezTo>
                  <a:cubicBezTo>
                    <a:pt x="5444" y="7429"/>
                    <a:pt x="5830" y="6493"/>
                    <a:pt x="5284" y="5959"/>
                  </a:cubicBezTo>
                  <a:lnTo>
                    <a:pt x="2439" y="3114"/>
                  </a:lnTo>
                  <a:lnTo>
                    <a:pt x="5093" y="1632"/>
                  </a:lnTo>
                  <a:cubicBezTo>
                    <a:pt x="5511" y="1393"/>
                    <a:pt x="5666" y="867"/>
                    <a:pt x="5427" y="448"/>
                  </a:cubicBezTo>
                  <a:cubicBezTo>
                    <a:pt x="5273" y="164"/>
                    <a:pt x="4975" y="1"/>
                    <a:pt x="4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6988000" y="2028850"/>
              <a:ext cx="321275" cy="375275"/>
            </a:xfrm>
            <a:custGeom>
              <a:avLst/>
              <a:gdLst/>
              <a:ahLst/>
              <a:cxnLst/>
              <a:rect l="l" t="t" r="r" b="b"/>
              <a:pathLst>
                <a:path w="12851" h="15011" extrusionOk="0">
                  <a:moveTo>
                    <a:pt x="7920" y="1"/>
                  </a:moveTo>
                  <a:cubicBezTo>
                    <a:pt x="6228" y="1"/>
                    <a:pt x="4770" y="1380"/>
                    <a:pt x="4770" y="3166"/>
                  </a:cubicBezTo>
                  <a:lnTo>
                    <a:pt x="0" y="4361"/>
                  </a:lnTo>
                  <a:lnTo>
                    <a:pt x="0" y="10649"/>
                  </a:lnTo>
                  <a:lnTo>
                    <a:pt x="4770" y="11856"/>
                  </a:lnTo>
                  <a:cubicBezTo>
                    <a:pt x="4770" y="13641"/>
                    <a:pt x="6226" y="15010"/>
                    <a:pt x="7916" y="15010"/>
                  </a:cubicBezTo>
                  <a:cubicBezTo>
                    <a:pt x="8151" y="15010"/>
                    <a:pt x="8390" y="14984"/>
                    <a:pt x="8631" y="14928"/>
                  </a:cubicBezTo>
                  <a:cubicBezTo>
                    <a:pt x="10603" y="14474"/>
                    <a:pt x="11643" y="12299"/>
                    <a:pt x="10758" y="10482"/>
                  </a:cubicBezTo>
                  <a:cubicBezTo>
                    <a:pt x="12014" y="10027"/>
                    <a:pt x="12850" y="8844"/>
                    <a:pt x="12850" y="7505"/>
                  </a:cubicBezTo>
                  <a:cubicBezTo>
                    <a:pt x="12850" y="6178"/>
                    <a:pt x="12014" y="4995"/>
                    <a:pt x="10758" y="4541"/>
                  </a:cubicBezTo>
                  <a:cubicBezTo>
                    <a:pt x="11643" y="2712"/>
                    <a:pt x="10603" y="536"/>
                    <a:pt x="8631" y="82"/>
                  </a:cubicBezTo>
                  <a:cubicBezTo>
                    <a:pt x="8392" y="27"/>
                    <a:pt x="8154" y="1"/>
                    <a:pt x="7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a:off x="6988000" y="2183900"/>
              <a:ext cx="332925" cy="220225"/>
            </a:xfrm>
            <a:custGeom>
              <a:avLst/>
              <a:gdLst/>
              <a:ahLst/>
              <a:cxnLst/>
              <a:rect l="l" t="t" r="r" b="b"/>
              <a:pathLst>
                <a:path w="13317" h="8809" extrusionOk="0">
                  <a:moveTo>
                    <a:pt x="12563" y="0"/>
                  </a:moveTo>
                  <a:lnTo>
                    <a:pt x="12563" y="0"/>
                  </a:lnTo>
                  <a:cubicBezTo>
                    <a:pt x="12205" y="765"/>
                    <a:pt x="11559" y="1363"/>
                    <a:pt x="10758" y="1662"/>
                  </a:cubicBezTo>
                  <a:cubicBezTo>
                    <a:pt x="11153" y="2463"/>
                    <a:pt x="11177" y="3407"/>
                    <a:pt x="10842" y="4244"/>
                  </a:cubicBezTo>
                  <a:cubicBezTo>
                    <a:pt x="12528" y="3586"/>
                    <a:pt x="13316" y="1650"/>
                    <a:pt x="12563" y="0"/>
                  </a:cubicBezTo>
                  <a:close/>
                  <a:moveTo>
                    <a:pt x="0" y="2989"/>
                  </a:moveTo>
                  <a:lnTo>
                    <a:pt x="0" y="4447"/>
                  </a:lnTo>
                  <a:lnTo>
                    <a:pt x="4770" y="5654"/>
                  </a:lnTo>
                  <a:cubicBezTo>
                    <a:pt x="4770" y="7433"/>
                    <a:pt x="6224" y="8809"/>
                    <a:pt x="7927" y="8809"/>
                  </a:cubicBezTo>
                  <a:cubicBezTo>
                    <a:pt x="8146" y="8809"/>
                    <a:pt x="8370" y="8786"/>
                    <a:pt x="8595" y="8738"/>
                  </a:cubicBezTo>
                  <a:cubicBezTo>
                    <a:pt x="10555" y="8308"/>
                    <a:pt x="11631" y="6180"/>
                    <a:pt x="10794" y="4351"/>
                  </a:cubicBezTo>
                  <a:lnTo>
                    <a:pt x="10794" y="4351"/>
                  </a:lnTo>
                  <a:cubicBezTo>
                    <a:pt x="10280" y="5475"/>
                    <a:pt x="9157" y="6192"/>
                    <a:pt x="7925" y="6192"/>
                  </a:cubicBezTo>
                  <a:cubicBezTo>
                    <a:pt x="6180" y="6192"/>
                    <a:pt x="4770" y="4782"/>
                    <a:pt x="4770" y="3036"/>
                  </a:cubicBezTo>
                  <a:lnTo>
                    <a:pt x="0" y="298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7256950" y="2289975"/>
              <a:ext cx="2125" cy="2425"/>
            </a:xfrm>
            <a:custGeom>
              <a:avLst/>
              <a:gdLst/>
              <a:ahLst/>
              <a:cxnLst/>
              <a:rect l="l" t="t" r="r" b="b"/>
              <a:pathLst>
                <a:path w="85" h="97" extrusionOk="0">
                  <a:moveTo>
                    <a:pt x="84" y="1"/>
                  </a:moveTo>
                  <a:lnTo>
                    <a:pt x="0" y="25"/>
                  </a:lnTo>
                  <a:lnTo>
                    <a:pt x="36" y="96"/>
                  </a:lnTo>
                  <a:cubicBezTo>
                    <a:pt x="48" y="72"/>
                    <a:pt x="60" y="37"/>
                    <a:pt x="84" y="1"/>
                  </a:cubicBezTo>
                  <a:close/>
                </a:path>
              </a:pathLst>
            </a:custGeom>
            <a:solidFill>
              <a:srgbClr val="DDD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6985300" y="2194950"/>
              <a:ext cx="160200" cy="43350"/>
            </a:xfrm>
            <a:custGeom>
              <a:avLst/>
              <a:gdLst/>
              <a:ahLst/>
              <a:cxnLst/>
              <a:rect l="l" t="t" r="r" b="b"/>
              <a:pathLst>
                <a:path w="6408" h="1734" extrusionOk="0">
                  <a:moveTo>
                    <a:pt x="1112" y="1"/>
                  </a:moveTo>
                  <a:cubicBezTo>
                    <a:pt x="1" y="36"/>
                    <a:pt x="1" y="1686"/>
                    <a:pt x="1112" y="1734"/>
                  </a:cubicBezTo>
                  <a:lnTo>
                    <a:pt x="5571" y="1734"/>
                  </a:lnTo>
                  <a:cubicBezTo>
                    <a:pt x="6037" y="1710"/>
                    <a:pt x="6408" y="1327"/>
                    <a:pt x="6408" y="861"/>
                  </a:cubicBezTo>
                  <a:cubicBezTo>
                    <a:pt x="6408" y="395"/>
                    <a:pt x="6037" y="12"/>
                    <a:pt x="5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a:off x="5952525" y="1708450"/>
              <a:ext cx="516700" cy="1005000"/>
            </a:xfrm>
            <a:custGeom>
              <a:avLst/>
              <a:gdLst/>
              <a:ahLst/>
              <a:cxnLst/>
              <a:rect l="l" t="t" r="r" b="b"/>
              <a:pathLst>
                <a:path w="20668" h="40200" extrusionOk="0">
                  <a:moveTo>
                    <a:pt x="10340" y="0"/>
                  </a:moveTo>
                  <a:cubicBezTo>
                    <a:pt x="7901" y="0"/>
                    <a:pt x="5941" y="1961"/>
                    <a:pt x="5941" y="4399"/>
                  </a:cubicBezTo>
                  <a:lnTo>
                    <a:pt x="5941" y="22150"/>
                  </a:lnTo>
                  <a:cubicBezTo>
                    <a:pt x="2020" y="24170"/>
                    <a:pt x="0" y="28617"/>
                    <a:pt x="1040" y="32896"/>
                  </a:cubicBezTo>
                  <a:cubicBezTo>
                    <a:pt x="2080" y="37188"/>
                    <a:pt x="5929" y="40200"/>
                    <a:pt x="10340" y="40200"/>
                  </a:cubicBezTo>
                  <a:cubicBezTo>
                    <a:pt x="14739" y="40200"/>
                    <a:pt x="18588" y="37188"/>
                    <a:pt x="19628" y="32896"/>
                  </a:cubicBezTo>
                  <a:cubicBezTo>
                    <a:pt x="20668" y="28617"/>
                    <a:pt x="18648" y="24170"/>
                    <a:pt x="14727" y="22150"/>
                  </a:cubicBezTo>
                  <a:lnTo>
                    <a:pt x="14727" y="22138"/>
                  </a:lnTo>
                  <a:lnTo>
                    <a:pt x="14727" y="4399"/>
                  </a:lnTo>
                  <a:cubicBezTo>
                    <a:pt x="14727" y="1961"/>
                    <a:pt x="12767" y="0"/>
                    <a:pt x="10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a:off x="5952825" y="1708450"/>
              <a:ext cx="257900" cy="1005300"/>
            </a:xfrm>
            <a:custGeom>
              <a:avLst/>
              <a:gdLst/>
              <a:ahLst/>
              <a:cxnLst/>
              <a:rect l="l" t="t" r="r" b="b"/>
              <a:pathLst>
                <a:path w="10316" h="40212" extrusionOk="0">
                  <a:moveTo>
                    <a:pt x="10316" y="0"/>
                  </a:moveTo>
                  <a:cubicBezTo>
                    <a:pt x="7889" y="0"/>
                    <a:pt x="5929" y="1961"/>
                    <a:pt x="5929" y="4387"/>
                  </a:cubicBezTo>
                  <a:lnTo>
                    <a:pt x="5929" y="22150"/>
                  </a:lnTo>
                  <a:cubicBezTo>
                    <a:pt x="2032" y="24146"/>
                    <a:pt x="0" y="28533"/>
                    <a:pt x="980" y="32801"/>
                  </a:cubicBezTo>
                  <a:cubicBezTo>
                    <a:pt x="1960" y="37068"/>
                    <a:pt x="5714" y="40116"/>
                    <a:pt x="10089" y="40212"/>
                  </a:cubicBezTo>
                  <a:lnTo>
                    <a:pt x="10244" y="40212"/>
                  </a:lnTo>
                  <a:cubicBezTo>
                    <a:pt x="8487" y="40092"/>
                    <a:pt x="7065" y="35825"/>
                    <a:pt x="7065" y="30685"/>
                  </a:cubicBezTo>
                  <a:cubicBezTo>
                    <a:pt x="7053" y="26967"/>
                    <a:pt x="7782" y="23740"/>
                    <a:pt x="8822" y="22138"/>
                  </a:cubicBezTo>
                  <a:lnTo>
                    <a:pt x="8822" y="4387"/>
                  </a:lnTo>
                  <a:cubicBezTo>
                    <a:pt x="8810" y="3335"/>
                    <a:pt x="8953" y="2295"/>
                    <a:pt x="9264" y="1291"/>
                  </a:cubicBezTo>
                  <a:cubicBezTo>
                    <a:pt x="9539" y="490"/>
                    <a:pt x="9910" y="0"/>
                    <a:pt x="10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6040675" y="1777775"/>
              <a:ext cx="340100" cy="866650"/>
            </a:xfrm>
            <a:custGeom>
              <a:avLst/>
              <a:gdLst/>
              <a:ahLst/>
              <a:cxnLst/>
              <a:rect l="l" t="t" r="r" b="b"/>
              <a:pathLst>
                <a:path w="13604" h="34666" extrusionOk="0">
                  <a:moveTo>
                    <a:pt x="6791" y="1"/>
                  </a:moveTo>
                  <a:cubicBezTo>
                    <a:pt x="6209" y="1"/>
                    <a:pt x="5625" y="303"/>
                    <a:pt x="5332" y="969"/>
                  </a:cubicBezTo>
                  <a:cubicBezTo>
                    <a:pt x="5236" y="1172"/>
                    <a:pt x="5188" y="1399"/>
                    <a:pt x="5188" y="1626"/>
                  </a:cubicBezTo>
                  <a:lnTo>
                    <a:pt x="5188" y="21063"/>
                  </a:lnTo>
                  <a:lnTo>
                    <a:pt x="4387" y="21481"/>
                  </a:lnTo>
                  <a:lnTo>
                    <a:pt x="3694" y="21839"/>
                  </a:lnTo>
                  <a:cubicBezTo>
                    <a:pt x="1423" y="23011"/>
                    <a:pt x="0" y="25354"/>
                    <a:pt x="12" y="27900"/>
                  </a:cubicBezTo>
                  <a:cubicBezTo>
                    <a:pt x="48" y="30697"/>
                    <a:pt x="1770" y="33195"/>
                    <a:pt x="4375" y="34211"/>
                  </a:cubicBezTo>
                  <a:cubicBezTo>
                    <a:pt x="5093" y="34498"/>
                    <a:pt x="5870" y="34654"/>
                    <a:pt x="6647" y="34666"/>
                  </a:cubicBezTo>
                  <a:lnTo>
                    <a:pt x="6814" y="34666"/>
                  </a:lnTo>
                  <a:cubicBezTo>
                    <a:pt x="10555" y="34666"/>
                    <a:pt x="13604" y="31629"/>
                    <a:pt x="13604" y="27876"/>
                  </a:cubicBezTo>
                  <a:cubicBezTo>
                    <a:pt x="13604" y="25330"/>
                    <a:pt x="12181" y="22999"/>
                    <a:pt x="9922" y="21839"/>
                  </a:cubicBezTo>
                  <a:lnTo>
                    <a:pt x="8428" y="21063"/>
                  </a:lnTo>
                  <a:lnTo>
                    <a:pt x="8428" y="1626"/>
                  </a:lnTo>
                  <a:cubicBezTo>
                    <a:pt x="8428" y="599"/>
                    <a:pt x="7611" y="1"/>
                    <a:pt x="67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6040675" y="2314775"/>
              <a:ext cx="109700" cy="318300"/>
            </a:xfrm>
            <a:custGeom>
              <a:avLst/>
              <a:gdLst/>
              <a:ahLst/>
              <a:cxnLst/>
              <a:rect l="l" t="t" r="r" b="b"/>
              <a:pathLst>
                <a:path w="4388" h="12732" extrusionOk="0">
                  <a:moveTo>
                    <a:pt x="4387" y="1"/>
                  </a:moveTo>
                  <a:lnTo>
                    <a:pt x="3694" y="359"/>
                  </a:lnTo>
                  <a:cubicBezTo>
                    <a:pt x="1423" y="1519"/>
                    <a:pt x="0" y="3862"/>
                    <a:pt x="12" y="6420"/>
                  </a:cubicBezTo>
                  <a:cubicBezTo>
                    <a:pt x="48" y="9217"/>
                    <a:pt x="1770" y="11703"/>
                    <a:pt x="4375" y="12731"/>
                  </a:cubicBezTo>
                  <a:cubicBezTo>
                    <a:pt x="3861" y="11046"/>
                    <a:pt x="3551" y="8835"/>
                    <a:pt x="3551" y="6432"/>
                  </a:cubicBezTo>
                  <a:cubicBezTo>
                    <a:pt x="3551" y="3958"/>
                    <a:pt x="3861" y="1698"/>
                    <a:pt x="4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7"/>
            <p:cNvSpPr/>
            <p:nvPr/>
          </p:nvSpPr>
          <p:spPr>
            <a:xfrm>
              <a:off x="6115775" y="2376950"/>
              <a:ext cx="185200" cy="190375"/>
            </a:xfrm>
            <a:custGeom>
              <a:avLst/>
              <a:gdLst/>
              <a:ahLst/>
              <a:cxnLst/>
              <a:rect l="l" t="t" r="r" b="b"/>
              <a:pathLst>
                <a:path w="7408" h="7615" extrusionOk="0">
                  <a:moveTo>
                    <a:pt x="3799" y="0"/>
                  </a:moveTo>
                  <a:cubicBezTo>
                    <a:pt x="3577" y="0"/>
                    <a:pt x="3356" y="84"/>
                    <a:pt x="3188" y="251"/>
                  </a:cubicBezTo>
                  <a:lnTo>
                    <a:pt x="582" y="2869"/>
                  </a:lnTo>
                  <a:cubicBezTo>
                    <a:pt x="1" y="3497"/>
                    <a:pt x="568" y="4332"/>
                    <a:pt x="1230" y="4332"/>
                  </a:cubicBezTo>
                  <a:cubicBezTo>
                    <a:pt x="1425" y="4332"/>
                    <a:pt x="1629" y="4260"/>
                    <a:pt x="1814" y="4088"/>
                  </a:cubicBezTo>
                  <a:lnTo>
                    <a:pt x="2937" y="2965"/>
                  </a:lnTo>
                  <a:lnTo>
                    <a:pt x="2937" y="6790"/>
                  </a:lnTo>
                  <a:cubicBezTo>
                    <a:pt x="2961" y="7256"/>
                    <a:pt x="3344" y="7615"/>
                    <a:pt x="3810" y="7615"/>
                  </a:cubicBezTo>
                  <a:cubicBezTo>
                    <a:pt x="4276" y="7615"/>
                    <a:pt x="4659" y="7256"/>
                    <a:pt x="4683" y="6790"/>
                  </a:cubicBezTo>
                  <a:lnTo>
                    <a:pt x="4683" y="2965"/>
                  </a:lnTo>
                  <a:lnTo>
                    <a:pt x="5806" y="4088"/>
                  </a:lnTo>
                  <a:cubicBezTo>
                    <a:pt x="5978" y="4272"/>
                    <a:pt x="6212" y="4365"/>
                    <a:pt x="6447" y="4365"/>
                  </a:cubicBezTo>
                  <a:cubicBezTo>
                    <a:pt x="6670" y="4365"/>
                    <a:pt x="6892" y="4281"/>
                    <a:pt x="7061" y="4112"/>
                  </a:cubicBezTo>
                  <a:cubicBezTo>
                    <a:pt x="7408" y="3766"/>
                    <a:pt x="7396" y="3192"/>
                    <a:pt x="7037" y="2869"/>
                  </a:cubicBezTo>
                  <a:lnTo>
                    <a:pt x="7025" y="2869"/>
                  </a:lnTo>
                  <a:lnTo>
                    <a:pt x="4420" y="251"/>
                  </a:lnTo>
                  <a:cubicBezTo>
                    <a:pt x="4246" y="84"/>
                    <a:pt x="4022" y="0"/>
                    <a:pt x="3799" y="0"/>
                  </a:cubicBezTo>
                  <a:close/>
                </a:path>
              </a:pathLst>
            </a:custGeom>
            <a:solidFill>
              <a:srgbClr val="F8F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7"/>
            <p:cNvSpPr/>
            <p:nvPr/>
          </p:nvSpPr>
          <p:spPr>
            <a:xfrm>
              <a:off x="7004125" y="1381800"/>
              <a:ext cx="304250" cy="462925"/>
            </a:xfrm>
            <a:custGeom>
              <a:avLst/>
              <a:gdLst/>
              <a:ahLst/>
              <a:cxnLst/>
              <a:rect l="l" t="t" r="r" b="b"/>
              <a:pathLst>
                <a:path w="12170" h="18517" extrusionOk="0">
                  <a:moveTo>
                    <a:pt x="4412" y="1"/>
                  </a:moveTo>
                  <a:cubicBezTo>
                    <a:pt x="4053" y="1"/>
                    <a:pt x="3742" y="216"/>
                    <a:pt x="3623" y="551"/>
                  </a:cubicBezTo>
                  <a:lnTo>
                    <a:pt x="252" y="10114"/>
                  </a:lnTo>
                  <a:cubicBezTo>
                    <a:pt x="1" y="10819"/>
                    <a:pt x="527" y="11560"/>
                    <a:pt x="1268" y="11560"/>
                  </a:cubicBezTo>
                  <a:lnTo>
                    <a:pt x="5236" y="11560"/>
                  </a:lnTo>
                  <a:lnTo>
                    <a:pt x="3957" y="17644"/>
                  </a:lnTo>
                  <a:cubicBezTo>
                    <a:pt x="3845" y="18151"/>
                    <a:pt x="4251" y="18517"/>
                    <a:pt x="4671" y="18517"/>
                  </a:cubicBezTo>
                  <a:cubicBezTo>
                    <a:pt x="4876" y="18517"/>
                    <a:pt x="5084" y="18430"/>
                    <a:pt x="5236" y="18230"/>
                  </a:cubicBezTo>
                  <a:lnTo>
                    <a:pt x="11297" y="10317"/>
                  </a:lnTo>
                  <a:cubicBezTo>
                    <a:pt x="11835" y="9600"/>
                    <a:pt x="11333" y="8572"/>
                    <a:pt x="10436" y="8572"/>
                  </a:cubicBezTo>
                  <a:lnTo>
                    <a:pt x="7257" y="8572"/>
                  </a:lnTo>
                  <a:lnTo>
                    <a:pt x="11823" y="1280"/>
                  </a:lnTo>
                  <a:cubicBezTo>
                    <a:pt x="12169" y="718"/>
                    <a:pt x="11763" y="1"/>
                    <a:pt x="11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17"/>
          <p:cNvGrpSpPr/>
          <p:nvPr/>
        </p:nvGrpSpPr>
        <p:grpSpPr>
          <a:xfrm>
            <a:off x="6246498" y="4214591"/>
            <a:ext cx="521012" cy="484362"/>
            <a:chOff x="4353425" y="1316075"/>
            <a:chExt cx="1504075" cy="1398275"/>
          </a:xfrm>
        </p:grpSpPr>
        <p:sp>
          <p:nvSpPr>
            <p:cNvPr id="366" name="Google Shape;366;p17"/>
            <p:cNvSpPr/>
            <p:nvPr/>
          </p:nvSpPr>
          <p:spPr>
            <a:xfrm>
              <a:off x="4353425" y="1316075"/>
              <a:ext cx="785075" cy="878300"/>
            </a:xfrm>
            <a:custGeom>
              <a:avLst/>
              <a:gdLst/>
              <a:ahLst/>
              <a:cxnLst/>
              <a:rect l="l" t="t" r="r" b="b"/>
              <a:pathLst>
                <a:path w="31403" h="35132" extrusionOk="0">
                  <a:moveTo>
                    <a:pt x="15708" y="0"/>
                  </a:moveTo>
                  <a:lnTo>
                    <a:pt x="5416" y="10292"/>
                  </a:lnTo>
                  <a:cubicBezTo>
                    <a:pt x="1256" y="14452"/>
                    <a:pt x="1" y="20704"/>
                    <a:pt x="2260" y="26143"/>
                  </a:cubicBezTo>
                  <a:cubicBezTo>
                    <a:pt x="4507" y="31581"/>
                    <a:pt x="9814" y="35132"/>
                    <a:pt x="15708" y="35132"/>
                  </a:cubicBezTo>
                  <a:cubicBezTo>
                    <a:pt x="21589" y="35132"/>
                    <a:pt x="26896" y="31581"/>
                    <a:pt x="29155" y="26143"/>
                  </a:cubicBezTo>
                  <a:cubicBezTo>
                    <a:pt x="31403" y="20704"/>
                    <a:pt x="30159" y="14452"/>
                    <a:pt x="26000" y="10292"/>
                  </a:cubicBezTo>
                  <a:lnTo>
                    <a:pt x="15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4353425" y="1316075"/>
              <a:ext cx="392700" cy="878600"/>
            </a:xfrm>
            <a:custGeom>
              <a:avLst/>
              <a:gdLst/>
              <a:ahLst/>
              <a:cxnLst/>
              <a:rect l="l" t="t" r="r" b="b"/>
              <a:pathLst>
                <a:path w="15708" h="35144" extrusionOk="0">
                  <a:moveTo>
                    <a:pt x="15708" y="0"/>
                  </a:moveTo>
                  <a:lnTo>
                    <a:pt x="5416" y="10292"/>
                  </a:lnTo>
                  <a:cubicBezTo>
                    <a:pt x="1244" y="14452"/>
                    <a:pt x="1" y="20716"/>
                    <a:pt x="2248" y="26154"/>
                  </a:cubicBezTo>
                  <a:cubicBezTo>
                    <a:pt x="4507" y="31593"/>
                    <a:pt x="9814" y="35144"/>
                    <a:pt x="15708" y="35144"/>
                  </a:cubicBezTo>
                  <a:lnTo>
                    <a:pt x="15708" y="35132"/>
                  </a:lnTo>
                  <a:cubicBezTo>
                    <a:pt x="13915" y="35132"/>
                    <a:pt x="12121" y="33709"/>
                    <a:pt x="10759" y="30864"/>
                  </a:cubicBezTo>
                  <a:cubicBezTo>
                    <a:pt x="8033" y="25186"/>
                    <a:pt x="8033" y="15970"/>
                    <a:pt x="10759" y="10292"/>
                  </a:cubicBezTo>
                  <a:lnTo>
                    <a:pt x="15708" y="0"/>
                  </a:lnTo>
                  <a:close/>
                </a:path>
              </a:pathLst>
            </a:custGeom>
            <a:solidFill>
              <a:srgbClr val="F16A6A">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4458625" y="1819600"/>
              <a:ext cx="573500" cy="294150"/>
            </a:xfrm>
            <a:custGeom>
              <a:avLst/>
              <a:gdLst/>
              <a:ahLst/>
              <a:cxnLst/>
              <a:rect l="l" t="t" r="r" b="b"/>
              <a:pathLst>
                <a:path w="22940" h="11766" extrusionOk="0">
                  <a:moveTo>
                    <a:pt x="191" y="1"/>
                  </a:moveTo>
                  <a:cubicBezTo>
                    <a:pt x="0" y="4651"/>
                    <a:pt x="2690" y="8954"/>
                    <a:pt x="6957" y="10819"/>
                  </a:cubicBezTo>
                  <a:cubicBezTo>
                    <a:pt x="8419" y="11456"/>
                    <a:pt x="9962" y="11765"/>
                    <a:pt x="11491" y="11765"/>
                  </a:cubicBezTo>
                  <a:cubicBezTo>
                    <a:pt x="14439" y="11765"/>
                    <a:pt x="17336" y="10616"/>
                    <a:pt x="19508" y="8452"/>
                  </a:cubicBezTo>
                  <a:cubicBezTo>
                    <a:pt x="21732" y="6217"/>
                    <a:pt x="22939" y="3157"/>
                    <a:pt x="22808" y="1"/>
                  </a:cubicBezTo>
                  <a:close/>
                </a:path>
              </a:pathLst>
            </a:custGeom>
            <a:solidFill>
              <a:srgbClr val="ED4350">
                <a:alpha val="7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p:nvPr/>
          </p:nvSpPr>
          <p:spPr>
            <a:xfrm>
              <a:off x="4458925" y="1819600"/>
              <a:ext cx="161975" cy="265100"/>
            </a:xfrm>
            <a:custGeom>
              <a:avLst/>
              <a:gdLst/>
              <a:ahLst/>
              <a:cxnLst/>
              <a:rect l="l" t="t" r="r" b="b"/>
              <a:pathLst>
                <a:path w="6479" h="10604" extrusionOk="0">
                  <a:moveTo>
                    <a:pt x="179" y="1"/>
                  </a:moveTo>
                  <a:cubicBezTo>
                    <a:pt x="0" y="4471"/>
                    <a:pt x="2475" y="8619"/>
                    <a:pt x="6479" y="10604"/>
                  </a:cubicBezTo>
                  <a:cubicBezTo>
                    <a:pt x="5104" y="7663"/>
                    <a:pt x="4447" y="3814"/>
                    <a:pt x="4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p:nvPr/>
          </p:nvSpPr>
          <p:spPr>
            <a:xfrm>
              <a:off x="4734450" y="1457725"/>
              <a:ext cx="1123050" cy="1256625"/>
            </a:xfrm>
            <a:custGeom>
              <a:avLst/>
              <a:gdLst/>
              <a:ahLst/>
              <a:cxnLst/>
              <a:rect l="l" t="t" r="r" b="b"/>
              <a:pathLst>
                <a:path w="44922" h="50265" extrusionOk="0">
                  <a:moveTo>
                    <a:pt x="22461" y="0"/>
                  </a:moveTo>
                  <a:lnTo>
                    <a:pt x="7734" y="14715"/>
                  </a:lnTo>
                  <a:cubicBezTo>
                    <a:pt x="1781" y="20668"/>
                    <a:pt x="0" y="29633"/>
                    <a:pt x="3228" y="37415"/>
                  </a:cubicBezTo>
                  <a:cubicBezTo>
                    <a:pt x="6443" y="45196"/>
                    <a:pt x="14034" y="50265"/>
                    <a:pt x="22461" y="50265"/>
                  </a:cubicBezTo>
                  <a:cubicBezTo>
                    <a:pt x="30888" y="50265"/>
                    <a:pt x="38479" y="45196"/>
                    <a:pt x="41706" y="37415"/>
                  </a:cubicBezTo>
                  <a:cubicBezTo>
                    <a:pt x="44922" y="29633"/>
                    <a:pt x="43141" y="20668"/>
                    <a:pt x="37188" y="14715"/>
                  </a:cubicBezTo>
                  <a:lnTo>
                    <a:pt x="224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7"/>
            <p:cNvSpPr/>
            <p:nvPr/>
          </p:nvSpPr>
          <p:spPr>
            <a:xfrm>
              <a:off x="4734450" y="1457725"/>
              <a:ext cx="561550" cy="1256625"/>
            </a:xfrm>
            <a:custGeom>
              <a:avLst/>
              <a:gdLst/>
              <a:ahLst/>
              <a:cxnLst/>
              <a:rect l="l" t="t" r="r" b="b"/>
              <a:pathLst>
                <a:path w="22462" h="50265" extrusionOk="0">
                  <a:moveTo>
                    <a:pt x="22461" y="0"/>
                  </a:moveTo>
                  <a:lnTo>
                    <a:pt x="7734" y="14715"/>
                  </a:lnTo>
                  <a:cubicBezTo>
                    <a:pt x="1781" y="20680"/>
                    <a:pt x="0" y="29633"/>
                    <a:pt x="3228" y="37415"/>
                  </a:cubicBezTo>
                  <a:cubicBezTo>
                    <a:pt x="6443" y="45196"/>
                    <a:pt x="14046" y="50265"/>
                    <a:pt x="22461" y="50265"/>
                  </a:cubicBezTo>
                  <a:cubicBezTo>
                    <a:pt x="19903" y="50265"/>
                    <a:pt x="17345" y="48233"/>
                    <a:pt x="15385" y="44168"/>
                  </a:cubicBezTo>
                  <a:cubicBezTo>
                    <a:pt x="11488" y="36040"/>
                    <a:pt x="11488" y="22855"/>
                    <a:pt x="15385" y="14715"/>
                  </a:cubicBezTo>
                  <a:lnTo>
                    <a:pt x="22461" y="0"/>
                  </a:lnTo>
                  <a:close/>
                </a:path>
              </a:pathLst>
            </a:custGeom>
            <a:solidFill>
              <a:srgbClr val="F16A6A">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7"/>
            <p:cNvSpPr/>
            <p:nvPr/>
          </p:nvSpPr>
          <p:spPr>
            <a:xfrm>
              <a:off x="4884775" y="2178225"/>
              <a:ext cx="820325" cy="420875"/>
            </a:xfrm>
            <a:custGeom>
              <a:avLst/>
              <a:gdLst/>
              <a:ahLst/>
              <a:cxnLst/>
              <a:rect l="l" t="t" r="r" b="b"/>
              <a:pathLst>
                <a:path w="32813" h="16835" extrusionOk="0">
                  <a:moveTo>
                    <a:pt x="263" y="0"/>
                  </a:moveTo>
                  <a:cubicBezTo>
                    <a:pt x="0" y="6658"/>
                    <a:pt x="3849" y="12802"/>
                    <a:pt x="9957" y="15480"/>
                  </a:cubicBezTo>
                  <a:cubicBezTo>
                    <a:pt x="12046" y="16391"/>
                    <a:pt x="14253" y="16835"/>
                    <a:pt x="16442" y="16835"/>
                  </a:cubicBezTo>
                  <a:cubicBezTo>
                    <a:pt x="20656" y="16835"/>
                    <a:pt x="24804" y="15192"/>
                    <a:pt x="27912" y="12085"/>
                  </a:cubicBezTo>
                  <a:cubicBezTo>
                    <a:pt x="31103" y="8894"/>
                    <a:pt x="32813" y="4507"/>
                    <a:pt x="32633" y="0"/>
                  </a:cubicBezTo>
                  <a:close/>
                </a:path>
              </a:pathLst>
            </a:custGeom>
            <a:solidFill>
              <a:srgbClr val="ED4350">
                <a:alpha val="71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7"/>
            <p:cNvSpPr/>
            <p:nvPr/>
          </p:nvSpPr>
          <p:spPr>
            <a:xfrm>
              <a:off x="4885350" y="2178225"/>
              <a:ext cx="231625" cy="379250"/>
            </a:xfrm>
            <a:custGeom>
              <a:avLst/>
              <a:gdLst/>
              <a:ahLst/>
              <a:cxnLst/>
              <a:rect l="l" t="t" r="r" b="b"/>
              <a:pathLst>
                <a:path w="9265" h="15170" extrusionOk="0">
                  <a:moveTo>
                    <a:pt x="240" y="0"/>
                  </a:moveTo>
                  <a:cubicBezTo>
                    <a:pt x="1" y="6395"/>
                    <a:pt x="3527" y="12336"/>
                    <a:pt x="9265" y="15169"/>
                  </a:cubicBezTo>
                  <a:cubicBezTo>
                    <a:pt x="7293" y="10962"/>
                    <a:pt x="6348" y="5451"/>
                    <a:pt x="6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375344" y="1201148"/>
            <a:ext cx="5580260" cy="2554545"/>
          </a:xfrm>
          <a:prstGeom prst="rect">
            <a:avLst/>
          </a:prstGeom>
        </p:spPr>
        <p:txBody>
          <a:bodyPr wrap="square">
            <a:spAutoFit/>
          </a:bodyPr>
          <a:lstStyle/>
          <a:p>
            <a:r>
              <a:rPr lang="en-US" sz="1600" dirty="0"/>
              <a:t>History of TB exposure</a:t>
            </a:r>
          </a:p>
          <a:p>
            <a:r>
              <a:rPr lang="en-US" sz="1600" dirty="0"/>
              <a:t>A history of significant exposure to a TB source patient is defined as: </a:t>
            </a:r>
          </a:p>
          <a:p>
            <a:r>
              <a:rPr lang="en-US" sz="1600" dirty="0"/>
              <a:t>Exposure, within 12 months </a:t>
            </a:r>
          </a:p>
          <a:p>
            <a:r>
              <a:rPr lang="en-US" sz="1600" dirty="0"/>
              <a:t>to a person (adult or adolescent) with pulmonary TB within the same enclosed space for ≥ 1 night (e.g. at home or similar) or for frequent or extended daytime periods (e.g. at a school, crèche or similar) </a:t>
            </a:r>
          </a:p>
          <a:p>
            <a:r>
              <a:rPr lang="en-US" sz="1600" dirty="0"/>
              <a:t>during the three months before the source/index patient started TB treatment.”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410" name="Google Shape;410;p18"/>
          <p:cNvSpPr txBox="1">
            <a:spLocks noGrp="1"/>
          </p:cNvSpPr>
          <p:nvPr>
            <p:ph type="title"/>
          </p:nvPr>
        </p:nvSpPr>
        <p:spPr>
          <a:xfrm>
            <a:off x="457200" y="26405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smtClean="0">
                <a:solidFill>
                  <a:schemeClr val="dk1"/>
                </a:solidFill>
              </a:rPr>
              <a:t>Symptoms PTB</a:t>
            </a:r>
            <a:endParaRPr dirty="0"/>
          </a:p>
        </p:txBody>
      </p:sp>
      <p:grpSp>
        <p:nvGrpSpPr>
          <p:cNvPr id="411" name="Google Shape;411;p18"/>
          <p:cNvGrpSpPr/>
          <p:nvPr/>
        </p:nvGrpSpPr>
        <p:grpSpPr>
          <a:xfrm>
            <a:off x="1017142" y="1234325"/>
            <a:ext cx="7202184" cy="3419868"/>
            <a:chOff x="4279663" y="1234325"/>
            <a:chExt cx="1835700" cy="1339800"/>
          </a:xfrm>
        </p:grpSpPr>
        <p:sp>
          <p:nvSpPr>
            <p:cNvPr id="412" name="Google Shape;412;p18"/>
            <p:cNvSpPr txBox="1"/>
            <p:nvPr/>
          </p:nvSpPr>
          <p:spPr>
            <a:xfrm>
              <a:off x="4279663" y="1620125"/>
              <a:ext cx="1835700" cy="385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2000" dirty="0">
                <a:solidFill>
                  <a:schemeClr val="lt2"/>
                </a:solidFill>
                <a:latin typeface="Fira Sans Extra Condensed SemiBold"/>
                <a:ea typeface="Fira Sans Extra Condensed SemiBold"/>
                <a:cs typeface="Fira Sans Extra Condensed SemiBold"/>
                <a:sym typeface="Fira Sans Extra Condensed SemiBold"/>
              </a:endParaRPr>
            </a:p>
          </p:txBody>
        </p:sp>
        <p:sp>
          <p:nvSpPr>
            <p:cNvPr id="413" name="Google Shape;413;p18"/>
            <p:cNvSpPr txBox="1"/>
            <p:nvPr/>
          </p:nvSpPr>
          <p:spPr>
            <a:xfrm>
              <a:off x="4279663" y="2005925"/>
              <a:ext cx="1835700" cy="56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1200" dirty="0">
                <a:solidFill>
                  <a:schemeClr val="dk1"/>
                </a:solidFill>
                <a:latin typeface="Roboto"/>
                <a:ea typeface="Roboto"/>
                <a:cs typeface="Roboto"/>
                <a:sym typeface="Roboto"/>
              </a:endParaRPr>
            </a:p>
          </p:txBody>
        </p:sp>
        <p:sp>
          <p:nvSpPr>
            <p:cNvPr id="414" name="Google Shape;414;p18"/>
            <p:cNvSpPr txBox="1"/>
            <p:nvPr/>
          </p:nvSpPr>
          <p:spPr>
            <a:xfrm>
              <a:off x="4279663" y="1234325"/>
              <a:ext cx="1835700" cy="385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2300" dirty="0">
                <a:solidFill>
                  <a:schemeClr val="dk1"/>
                </a:solidFill>
                <a:latin typeface="Fira Sans Extra Condensed SemiBold"/>
                <a:ea typeface="Fira Sans Extra Condensed SemiBold"/>
                <a:cs typeface="Fira Sans Extra Condensed SemiBold"/>
                <a:sym typeface="Fira Sans Extra Condensed SemiBold"/>
              </a:endParaRPr>
            </a:p>
          </p:txBody>
        </p:sp>
      </p:grpSp>
      <p:grpSp>
        <p:nvGrpSpPr>
          <p:cNvPr id="423" name="Google Shape;423;p18"/>
          <p:cNvGrpSpPr/>
          <p:nvPr/>
        </p:nvGrpSpPr>
        <p:grpSpPr>
          <a:xfrm>
            <a:off x="6708038" y="2987200"/>
            <a:ext cx="1835700" cy="1339800"/>
            <a:chOff x="6708038" y="2987200"/>
            <a:chExt cx="1835700" cy="1339800"/>
          </a:xfrm>
        </p:grpSpPr>
        <p:sp>
          <p:nvSpPr>
            <p:cNvPr id="425" name="Google Shape;425;p18"/>
            <p:cNvSpPr txBox="1"/>
            <p:nvPr/>
          </p:nvSpPr>
          <p:spPr>
            <a:xfrm>
              <a:off x="6708038" y="3758800"/>
              <a:ext cx="1835700" cy="56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1200" dirty="0">
                <a:solidFill>
                  <a:schemeClr val="dk1"/>
                </a:solidFill>
                <a:latin typeface="Roboto"/>
                <a:ea typeface="Roboto"/>
                <a:cs typeface="Roboto"/>
                <a:sym typeface="Roboto"/>
              </a:endParaRPr>
            </a:p>
          </p:txBody>
        </p:sp>
        <p:sp>
          <p:nvSpPr>
            <p:cNvPr id="426" name="Google Shape;426;p18"/>
            <p:cNvSpPr txBox="1"/>
            <p:nvPr/>
          </p:nvSpPr>
          <p:spPr>
            <a:xfrm>
              <a:off x="6708038" y="2987200"/>
              <a:ext cx="1835700" cy="385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2300" dirty="0">
                <a:solidFill>
                  <a:schemeClr val="dk1"/>
                </a:solidFill>
                <a:latin typeface="Fira Sans Extra Condensed SemiBold"/>
                <a:ea typeface="Fira Sans Extra Condensed SemiBold"/>
                <a:cs typeface="Fira Sans Extra Condensed SemiBold"/>
                <a:sym typeface="Fira Sans Extra Condensed SemiBold"/>
              </a:endParaRPr>
            </a:p>
          </p:txBody>
        </p:sp>
      </p:grpSp>
      <p:pic>
        <p:nvPicPr>
          <p:cNvPr id="2" name="Picture 1"/>
          <p:cNvPicPr>
            <a:picLocks noChangeAspect="1"/>
          </p:cNvPicPr>
          <p:nvPr/>
        </p:nvPicPr>
        <p:blipFill>
          <a:blip r:embed="rId3"/>
          <a:stretch>
            <a:fillRect/>
          </a:stretch>
        </p:blipFill>
        <p:spPr>
          <a:xfrm>
            <a:off x="-1839874" y="836750"/>
            <a:ext cx="11845555" cy="482154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The TB treatment regimen should be continued until completion unless an alternative diagnosis has been confirmed.</a:t>
            </a:r>
          </a:p>
          <a:p>
            <a:r>
              <a:rPr lang="en-US" dirty="0"/>
              <a:t>Therapeutic trials of TB treatment are not recommended.</a:t>
            </a:r>
          </a:p>
          <a:p>
            <a:r>
              <a:rPr lang="en-US" dirty="0"/>
              <a:t>Each TB treatment episode should be entered into the TB treatment register and reported to the TB </a:t>
            </a:r>
            <a:r>
              <a:rPr lang="en-US" dirty="0" err="1"/>
              <a:t>programme</a:t>
            </a:r>
            <a:r>
              <a:rPr lang="en-US" dirty="0" smtClean="0"/>
              <a:t>.</a:t>
            </a:r>
          </a:p>
          <a:p>
            <a:r>
              <a:rPr lang="en-US" dirty="0"/>
              <a:t>The treatment principles of DS-TB in children are similar to those used in adults. Treatment consists of 2 phases:</a:t>
            </a:r>
          </a:p>
          <a:p>
            <a:r>
              <a:rPr lang="en-US" dirty="0"/>
              <a:t>An </a:t>
            </a:r>
            <a:r>
              <a:rPr lang="en-US" dirty="0">
                <a:solidFill>
                  <a:srgbClr val="FF0000"/>
                </a:solidFill>
              </a:rPr>
              <a:t>intensive phase of 2 months </a:t>
            </a:r>
            <a:r>
              <a:rPr lang="en-US" dirty="0"/>
              <a:t>consisting of 4 drugs:</a:t>
            </a:r>
          </a:p>
          <a:p>
            <a:r>
              <a:rPr lang="en-US" dirty="0"/>
              <a:t>isoniazid, rifampicin and pyrazinamide, and </a:t>
            </a:r>
            <a:r>
              <a:rPr lang="en-US" dirty="0" err="1"/>
              <a:t>ethambutol</a:t>
            </a:r>
            <a:endParaRPr lang="en-US" dirty="0"/>
          </a:p>
          <a:p>
            <a:r>
              <a:rPr lang="en-US" dirty="0"/>
              <a:t>A </a:t>
            </a:r>
            <a:r>
              <a:rPr lang="en-US" dirty="0">
                <a:solidFill>
                  <a:srgbClr val="FF0000"/>
                </a:solidFill>
              </a:rPr>
              <a:t>continuation phase </a:t>
            </a:r>
            <a:r>
              <a:rPr lang="en-US" dirty="0"/>
              <a:t>consisting of 2 drugs:</a:t>
            </a:r>
          </a:p>
          <a:p>
            <a:r>
              <a:rPr lang="en-US" dirty="0"/>
              <a:t>Isoniazid and rifampicin</a:t>
            </a:r>
          </a:p>
          <a:p>
            <a:endParaRPr lang="en-US" dirty="0"/>
          </a:p>
          <a:p>
            <a:endParaRPr lang="en-ZA" dirty="0"/>
          </a:p>
        </p:txBody>
      </p:sp>
      <p:sp>
        <p:nvSpPr>
          <p:cNvPr id="475" name="Google Shape;475;p19"/>
          <p:cNvSpPr txBox="1"/>
          <p:nvPr/>
        </p:nvSpPr>
        <p:spPr>
          <a:xfrm>
            <a:off x="2007450" y="912647"/>
            <a:ext cx="5129100" cy="16112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solidFill>
                <a:srgbClr val="000000"/>
              </a:solidFill>
              <a:latin typeface="Fira Sans Extra Condensed Medium"/>
              <a:ea typeface="Fira Sans Extra Condensed Medium"/>
              <a:cs typeface="Fira Sans Extra Condensed Medium"/>
              <a:sym typeface="Fira Sans Extra Condensed Medium"/>
            </a:endParaRPr>
          </a:p>
        </p:txBody>
      </p:sp>
      <p:sp>
        <p:nvSpPr>
          <p:cNvPr id="4" name="Title 3"/>
          <p:cNvSpPr>
            <a:spLocks noGrp="1"/>
          </p:cNvSpPr>
          <p:nvPr>
            <p:ph type="title"/>
          </p:nvPr>
        </p:nvSpPr>
        <p:spPr>
          <a:xfrm>
            <a:off x="311700" y="442923"/>
            <a:ext cx="8520600" cy="766654"/>
          </a:xfrm>
        </p:spPr>
        <p:txBody>
          <a:bodyPr/>
          <a:lstStyle/>
          <a:p>
            <a:r>
              <a:rPr lang="en-US" dirty="0" smtClean="0"/>
              <a:t>Treatment for tuberculosis</a:t>
            </a:r>
            <a:endParaRPr lang="en-Z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524" name="Google Shape;524;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dk1"/>
                </a:solidFill>
              </a:rPr>
              <a:t>Treatment cont</a:t>
            </a:r>
            <a:endParaRPr dirty="0"/>
          </a:p>
        </p:txBody>
      </p:sp>
      <p:sp>
        <p:nvSpPr>
          <p:cNvPr id="3" name="Text Placeholder 2"/>
          <p:cNvSpPr>
            <a:spLocks noGrp="1"/>
          </p:cNvSpPr>
          <p:nvPr>
            <p:ph type="body" idx="1"/>
          </p:nvPr>
        </p:nvSpPr>
        <p:spPr/>
        <p:txBody>
          <a:bodyPr/>
          <a:lstStyle/>
          <a:p>
            <a:pPr marL="342900" lvl="0" indent="-342900">
              <a:lnSpc>
                <a:spcPct val="100000"/>
              </a:lnSpc>
              <a:spcBef>
                <a:spcPct val="20000"/>
              </a:spcBef>
              <a:buClrTx/>
              <a:buSzTx/>
              <a:buFont typeface="Arial" pitchFamily="34" charset="0"/>
              <a:buChar char="•"/>
            </a:pPr>
            <a:r>
              <a:rPr lang="en-US" sz="1800" kern="1200" dirty="0">
                <a:solidFill>
                  <a:prstClr val="black"/>
                </a:solidFill>
                <a:latin typeface="Gill Sans MT" panose="020B0502020104020203" pitchFamily="34" charset="0"/>
              </a:rPr>
              <a:t>All children and adolescents with DS-TB (excluding TBM, other forms of CNS TB and </a:t>
            </a:r>
            <a:r>
              <a:rPr lang="en-US" sz="1800" kern="1200" dirty="0" err="1">
                <a:solidFill>
                  <a:prstClr val="black"/>
                </a:solidFill>
                <a:latin typeface="Gill Sans MT" panose="020B0502020104020203" pitchFamily="34" charset="0"/>
              </a:rPr>
              <a:t>miliary</a:t>
            </a:r>
            <a:r>
              <a:rPr lang="en-US" sz="1800" kern="1200" dirty="0">
                <a:solidFill>
                  <a:prstClr val="black"/>
                </a:solidFill>
                <a:latin typeface="Gill Sans MT" panose="020B0502020104020203" pitchFamily="34" charset="0"/>
              </a:rPr>
              <a:t> TB) will initiate the same intensive phase of TB treatment using four anti-TB medications. </a:t>
            </a:r>
          </a:p>
          <a:p>
            <a:pPr marL="342900" lvl="0" indent="-342900">
              <a:lnSpc>
                <a:spcPct val="100000"/>
              </a:lnSpc>
              <a:spcBef>
                <a:spcPct val="20000"/>
              </a:spcBef>
              <a:buClrTx/>
              <a:buSzTx/>
              <a:buFont typeface="Arial" pitchFamily="34" charset="0"/>
              <a:buChar char="•"/>
            </a:pPr>
            <a:r>
              <a:rPr lang="en-US" sz="1800" kern="1200" dirty="0">
                <a:solidFill>
                  <a:prstClr val="black"/>
                </a:solidFill>
                <a:latin typeface="Gill Sans MT" panose="020B0502020104020203" pitchFamily="34" charset="0"/>
              </a:rPr>
              <a:t>The duration of the continuation phase depends on:</a:t>
            </a:r>
          </a:p>
          <a:p>
            <a:pPr marL="742950" lvl="1" indent="-285750">
              <a:lnSpc>
                <a:spcPct val="100000"/>
              </a:lnSpc>
              <a:spcBef>
                <a:spcPct val="20000"/>
              </a:spcBef>
              <a:buClrTx/>
              <a:buSzTx/>
              <a:buFont typeface="Arial" pitchFamily="34" charset="0"/>
              <a:buChar char="–"/>
            </a:pPr>
            <a:r>
              <a:rPr lang="en-US" sz="1800" kern="1200" dirty="0">
                <a:solidFill>
                  <a:prstClr val="black"/>
                </a:solidFill>
                <a:latin typeface="Gill Sans MT" panose="020B0502020104020203" pitchFamily="34" charset="0"/>
              </a:rPr>
              <a:t>the eligibility for treatment shortening, </a:t>
            </a:r>
          </a:p>
          <a:p>
            <a:pPr marL="742950" lvl="1" indent="-285750">
              <a:lnSpc>
                <a:spcPct val="100000"/>
              </a:lnSpc>
              <a:spcBef>
                <a:spcPct val="20000"/>
              </a:spcBef>
              <a:buClrTx/>
              <a:buSzTx/>
              <a:buFont typeface="Arial" pitchFamily="34" charset="0"/>
              <a:buChar char="–"/>
            </a:pPr>
            <a:r>
              <a:rPr lang="en-US" sz="1800" kern="1200" dirty="0">
                <a:solidFill>
                  <a:prstClr val="black"/>
                </a:solidFill>
                <a:latin typeface="Gill Sans MT" panose="020B0502020104020203" pitchFamily="34" charset="0"/>
              </a:rPr>
              <a:t>the site of TB and </a:t>
            </a:r>
          </a:p>
          <a:p>
            <a:pPr marL="742950" lvl="1" indent="-285750">
              <a:lnSpc>
                <a:spcPct val="100000"/>
              </a:lnSpc>
              <a:spcBef>
                <a:spcPct val="20000"/>
              </a:spcBef>
              <a:buClrTx/>
              <a:buSzTx/>
              <a:buFont typeface="Arial" pitchFamily="34" charset="0"/>
              <a:buChar char="–"/>
            </a:pPr>
            <a:r>
              <a:rPr lang="en-US" sz="1800" kern="1200" dirty="0">
                <a:solidFill>
                  <a:prstClr val="black"/>
                </a:solidFill>
                <a:latin typeface="Gill Sans MT" panose="020B0502020104020203" pitchFamily="34" charset="0"/>
              </a:rPr>
              <a:t>the response to therapy</a:t>
            </a:r>
            <a:r>
              <a:rPr lang="en-US" sz="1800" kern="1200" dirty="0" smtClean="0">
                <a:solidFill>
                  <a:prstClr val="black"/>
                </a:solidFill>
                <a:latin typeface="Gill Sans MT" panose="020B0502020104020203" pitchFamily="34" charset="0"/>
              </a:rPr>
              <a:t>:</a:t>
            </a:r>
            <a:endParaRPr lang="en-US" sz="1800" kern="1200" dirty="0">
              <a:solidFill>
                <a:prstClr val="black"/>
              </a:solidFill>
              <a:latin typeface="Gill Sans MT" panose="020B0502020104020203" pitchFamily="34" charset="0"/>
            </a:endParaRPr>
          </a:p>
          <a:p>
            <a:r>
              <a:rPr lang="en-US" sz="1600" dirty="0">
                <a:solidFill>
                  <a:srgbClr val="FF0000"/>
                </a:solidFill>
              </a:rPr>
              <a:t>TB drugs are dosed in weight bands and should be adjusted as the child grows.</a:t>
            </a:r>
          </a:p>
          <a:p>
            <a:endParaRPr lang="en-ZA" dirty="0"/>
          </a:p>
        </p:txBody>
      </p:sp>
      <p:grpSp>
        <p:nvGrpSpPr>
          <p:cNvPr id="546" name="Google Shape;546;p20"/>
          <p:cNvGrpSpPr/>
          <p:nvPr/>
        </p:nvGrpSpPr>
        <p:grpSpPr>
          <a:xfrm>
            <a:off x="6396225" y="1529425"/>
            <a:ext cx="2288925" cy="618150"/>
            <a:chOff x="6396225" y="1529425"/>
            <a:chExt cx="2288925" cy="618150"/>
          </a:xfrm>
        </p:grpSpPr>
        <p:sp>
          <p:nvSpPr>
            <p:cNvPr id="548" name="Google Shape;548;p20"/>
            <p:cNvSpPr txBox="1"/>
            <p:nvPr/>
          </p:nvSpPr>
          <p:spPr>
            <a:xfrm>
              <a:off x="6396225" y="1529425"/>
              <a:ext cx="1376700" cy="385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endParaRPr sz="2000" dirty="0">
                <a:solidFill>
                  <a:schemeClr val="accent1"/>
                </a:solidFill>
                <a:latin typeface="Fira Sans Extra Condensed SemiBold"/>
                <a:ea typeface="Fira Sans Extra Condensed SemiBold"/>
                <a:cs typeface="Fira Sans Extra Condensed SemiBold"/>
                <a:sym typeface="Fira Sans Extra Condensed SemiBold"/>
              </a:endParaRPr>
            </a:p>
          </p:txBody>
        </p:sp>
        <p:sp>
          <p:nvSpPr>
            <p:cNvPr id="552" name="Google Shape;552;p20"/>
            <p:cNvSpPr txBox="1"/>
            <p:nvPr/>
          </p:nvSpPr>
          <p:spPr>
            <a:xfrm>
              <a:off x="7948050" y="1682875"/>
              <a:ext cx="737100" cy="464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500" dirty="0" smtClean="0">
                  <a:solidFill>
                    <a:schemeClr val="lt1"/>
                  </a:solidFill>
                  <a:latin typeface="Fira Sans Extra Condensed SemiBold"/>
                  <a:ea typeface="Fira Sans Extra Condensed SemiBold"/>
                  <a:cs typeface="Fira Sans Extra Condensed SemiBold"/>
                  <a:sym typeface="Fira Sans Extra Condensed SemiBold"/>
                </a:rPr>
                <a:t>0</a:t>
              </a:r>
              <a:endParaRPr sz="2500" dirty="0">
                <a:solidFill>
                  <a:schemeClr val="lt1"/>
                </a:solidFill>
                <a:latin typeface="Fira Sans Extra Condensed SemiBold"/>
                <a:ea typeface="Fira Sans Extra Condensed SemiBold"/>
                <a:cs typeface="Fira Sans Extra Condensed SemiBold"/>
                <a:sym typeface="Fira Sans Extra Condensed SemiBold"/>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smtClean="0">
                <a:solidFill>
                  <a:schemeClr val="dk1"/>
                </a:solidFill>
              </a:rPr>
              <a:t>Treatment cont</a:t>
            </a:r>
            <a:endParaRPr dirty="0"/>
          </a:p>
        </p:txBody>
      </p:sp>
      <p:pic>
        <p:nvPicPr>
          <p:cNvPr id="163" name="Picture 162">
            <a:extLst>
              <a:ext uri="{FF2B5EF4-FFF2-40B4-BE49-F238E27FC236}">
                <a16:creationId xmlns="" xmlns:a16="http://schemas.microsoft.com/office/drawing/2014/main" id="{70E09BFB-8D3E-4013-CA14-9EEFB0A1986D}"/>
              </a:ext>
            </a:extLst>
          </p:cNvPr>
          <p:cNvPicPr>
            <a:picLocks noChangeAspect="1"/>
          </p:cNvPicPr>
          <p:nvPr/>
        </p:nvPicPr>
        <p:blipFill>
          <a:blip r:embed="rId3"/>
          <a:stretch>
            <a:fillRect/>
          </a:stretch>
        </p:blipFill>
        <p:spPr>
          <a:xfrm>
            <a:off x="0" y="41096"/>
            <a:ext cx="9002940" cy="6400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uberculosis Infographics by Slidesgo">
  <a:themeElements>
    <a:clrScheme name="Simple Light">
      <a:dk1>
        <a:srgbClr val="000000"/>
      </a:dk1>
      <a:lt1>
        <a:srgbClr val="FFFFFF"/>
      </a:lt1>
      <a:dk2>
        <a:srgbClr val="FFB37D"/>
      </a:dk2>
      <a:lt2>
        <a:srgbClr val="FF8058"/>
      </a:lt2>
      <a:accent1>
        <a:srgbClr val="F16A6A"/>
      </a:accent1>
      <a:accent2>
        <a:srgbClr val="ED4350"/>
      </a:accent2>
      <a:accent3>
        <a:srgbClr val="178688"/>
      </a:accent3>
      <a:accent4>
        <a:srgbClr val="334D8F"/>
      </a:accent4>
      <a:accent5>
        <a:srgbClr val="697BAA"/>
      </a:accent5>
      <a:accent6>
        <a:srgbClr val="CCCC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1481</Words>
  <Application>Microsoft Office PowerPoint</Application>
  <PresentationFormat>On-screen Show (16:9)</PresentationFormat>
  <Paragraphs>146</Paragraphs>
  <Slides>27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Fira Sans Extra Condensed Medium</vt:lpstr>
      <vt:lpstr>Roboto</vt:lpstr>
      <vt:lpstr>Fira Sans Extra Condensed SemiBold</vt:lpstr>
      <vt:lpstr>Verdana</vt:lpstr>
      <vt:lpstr>Calibri</vt:lpstr>
      <vt:lpstr>Gill Sans MT</vt:lpstr>
      <vt:lpstr>Wingdings</vt:lpstr>
      <vt:lpstr>Tuberculosis Infographics by Slidesgo</vt:lpstr>
      <vt:lpstr>Updated tuberculosis guidelines </vt:lpstr>
      <vt:lpstr>Pathophysiology of TB in children</vt:lpstr>
      <vt:lpstr>Pathopysilogy of TB in children</vt:lpstr>
      <vt:lpstr>Pathophysiology</vt:lpstr>
      <vt:lpstr>Tuberculosis – Patient history</vt:lpstr>
      <vt:lpstr>Symptoms PTB</vt:lpstr>
      <vt:lpstr>Treatment for tuberculosis</vt:lpstr>
      <vt:lpstr>Treatment cont</vt:lpstr>
      <vt:lpstr>Treatment cont</vt:lpstr>
      <vt:lpstr>Treatment cont </vt:lpstr>
      <vt:lpstr>Treatment cont</vt:lpstr>
      <vt:lpstr>Treatment cont</vt:lpstr>
      <vt:lpstr>TPT</vt:lpstr>
      <vt:lpstr>TPT</vt:lpstr>
      <vt:lpstr>    TPT</vt:lpstr>
      <vt:lpstr>   </vt:lpstr>
      <vt:lpstr>    TPT – NOT LEGIBLE</vt:lpstr>
      <vt:lpstr>    TPT – AVAILABLE REGIMENS</vt:lpstr>
      <vt:lpstr>    3HP </vt:lpstr>
      <vt:lpstr>    3HP CONTRAINDICATIONS</vt:lpstr>
      <vt:lpstr>TREATMENT DOSAGES FOR 3HP</vt:lpstr>
      <vt:lpstr>HOW TO ADMINISTER 3HP</vt:lpstr>
      <vt:lpstr>PowerPoint Presentation</vt:lpstr>
      <vt:lpstr>PowerPoint Presentation</vt:lpstr>
      <vt:lpstr>STOPPING TPT</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Infographics</dc:title>
  <cp:lastModifiedBy>Microsoft account</cp:lastModifiedBy>
  <cp:revision>18</cp:revision>
  <dcterms:modified xsi:type="dcterms:W3CDTF">2025-09-24T21:11:37Z</dcterms:modified>
</cp:coreProperties>
</file>